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autoCompressPictures="0">
  <p:sldMasterIdLst>
    <p:sldMasterId id="2147483672" r:id="rId1"/>
  </p:sldMasterIdLst>
  <p:notesMasterIdLst>
    <p:notesMasterId r:id="rId31"/>
  </p:notesMasterIdLst>
  <p:sldIdLst>
    <p:sldId id="256" r:id="rId2"/>
    <p:sldId id="257" r:id="rId3"/>
    <p:sldId id="258" r:id="rId4"/>
    <p:sldId id="260" r:id="rId5"/>
    <p:sldId id="312" r:id="rId6"/>
    <p:sldId id="310" r:id="rId7"/>
    <p:sldId id="265" r:id="rId8"/>
    <p:sldId id="313" r:id="rId9"/>
    <p:sldId id="315" r:id="rId10"/>
    <p:sldId id="278" r:id="rId11"/>
    <p:sldId id="279" r:id="rId12"/>
    <p:sldId id="335" r:id="rId13"/>
    <p:sldId id="336" r:id="rId14"/>
    <p:sldId id="337" r:id="rId15"/>
    <p:sldId id="338" r:id="rId16"/>
    <p:sldId id="316" r:id="rId17"/>
    <p:sldId id="334" r:id="rId18"/>
    <p:sldId id="317" r:id="rId19"/>
    <p:sldId id="326" r:id="rId20"/>
    <p:sldId id="327" r:id="rId21"/>
    <p:sldId id="328" r:id="rId22"/>
    <p:sldId id="322" r:id="rId23"/>
    <p:sldId id="333" r:id="rId24"/>
    <p:sldId id="331" r:id="rId25"/>
    <p:sldId id="330" r:id="rId26"/>
    <p:sldId id="342" r:id="rId27"/>
    <p:sldId id="320" r:id="rId28"/>
    <p:sldId id="339" r:id="rId29"/>
    <p:sldId id="294" r:id="rId30"/>
  </p:sldIdLst>
  <p:sldSz cx="18288000" cy="10287000"/>
  <p:notesSz cx="10287000" cy="18288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59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CF140D-5798-4225-990B-FE06A33C161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C565BA81-092E-4A5A-B075-5B83ADF5415E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w="sm" len="sm"/>
              <a:tailEnd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w="sm" len="sm"/>
              <a:tailEnd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w="sm" len="sm"/>
              <a:tailEnd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w="sm" len="sm"/>
              <a:tailEnd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w="sm" len="sm"/>
              <a:tailEnd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w="sm" len="sm"/>
              <a:tailEnd w="sm" len="sm"/>
            </a:ln>
          </a:insideV>
        </a:tcBdr>
        <a:fill>
          <a:solidFill>
            <a:srgbClr val="E8ECF4"/>
          </a:solidFill>
        </a:fill>
      </a:tcStyle>
    </a:wholeTbl>
    <a:band1H>
      <a:tcTxStyle/>
      <a:tcStyle>
        <a:tcBdr/>
        <a:fill>
          <a:solidFill>
            <a:srgbClr val="CFD7E7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FD7E7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w="sm" len="sm"/>
              <a:tailEnd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w="sm" len="sm"/>
              <a:tailEnd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0000"/>
  </p:normalViewPr>
  <p:slideViewPr>
    <p:cSldViewPr snapToGrid="0">
      <p:cViewPr varScale="1">
        <p:scale>
          <a:sx n="73" d="100"/>
          <a:sy n="73" d="100"/>
        </p:scale>
        <p:origin x="92" y="156"/>
      </p:cViewPr>
      <p:guideLst>
        <p:guide orient="horz" pos="2159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10" cy="7201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714825" y="1371600"/>
            <a:ext cx="6858325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w="sm" len="sm"/>
            <a:tailEnd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pPr>
              <a:defRPr/>
            </a:pPr>
            <a:endParaRPr lang="ko-KR" alt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hdr="0" ft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  <p:sp>
        <p:nvSpPr>
          <p:cNvPr id="82" name="Google Shape;82;p1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133c82d0b55_1_4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133c82d0b55_1_40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133c82d0b55_1_48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133c82d0b55_1_48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133c82d0b55_1_48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133c82d0b55_1_48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28441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133c82d0b55_1_48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133c82d0b55_1_48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42690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133c82d0b55_1_48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133c82d0b55_1_48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26228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133c82d0b55_1_48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133c82d0b55_1_48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11724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133c82d0b55_4_0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  <p:sp>
        <p:nvSpPr>
          <p:cNvPr id="140" name="Google Shape;140;g133c82d0b55_4_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219207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133c82d0b55_1_48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133c82d0b55_1_48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727775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133c82d0b55_1_48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133c82d0b55_1_48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40117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133c82d0b55_9_95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  <p:sp>
        <p:nvSpPr>
          <p:cNvPr id="310" name="Google Shape;310;g133c82d0b55_9_95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337100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  <p:sp>
        <p:nvSpPr>
          <p:cNvPr id="92" name="Google Shape;92;p2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133c82d0b55_9_95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  <p:sp>
        <p:nvSpPr>
          <p:cNvPr id="310" name="Google Shape;310;g133c82d0b55_9_95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3494812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133c82d0b55_9_95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  <p:sp>
        <p:nvSpPr>
          <p:cNvPr id="310" name="Google Shape;310;g133c82d0b55_9_95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8785973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133c82d0b55_1_48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133c82d0b55_1_48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707856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133c82d0b55_9_95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  <p:sp>
        <p:nvSpPr>
          <p:cNvPr id="310" name="Google Shape;310;g133c82d0b55_9_95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1032924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133c82d0b55_1_48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133c82d0b55_1_48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47127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133c82d0b55_4_0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  <p:sp>
        <p:nvSpPr>
          <p:cNvPr id="140" name="Google Shape;140;g133c82d0b55_4_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8570406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133c82d0b55_1_48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133c82d0b55_1_48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900881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133c82d0b55_4_21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  <p:sp>
        <p:nvSpPr>
          <p:cNvPr id="544" name="Google Shape;544;g133c82d0b55_4_21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8162072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133c82d0b55_1_48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133c82d0b55_1_48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992333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20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  <p:sp>
        <p:nvSpPr>
          <p:cNvPr id="574" name="Google Shape;574;p2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3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  <p:sp>
        <p:nvSpPr>
          <p:cNvPr id="106" name="Google Shape;106;p3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33c82d0b55_8_5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  <p:sp>
        <p:nvSpPr>
          <p:cNvPr id="128" name="Google Shape;128;g133c82d0b55_8_5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9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  <p:sp>
        <p:nvSpPr>
          <p:cNvPr id="192" name="Google Shape;192;p19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940128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133c82d0b55_4_0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  <p:sp>
        <p:nvSpPr>
          <p:cNvPr id="140" name="Google Shape;140;g133c82d0b55_4_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9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  <p:sp>
        <p:nvSpPr>
          <p:cNvPr id="192" name="Google Shape;192;p19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9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  <p:sp>
        <p:nvSpPr>
          <p:cNvPr id="192" name="Google Shape;192;p19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024926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133c82d0b55_4_0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  <p:sp>
        <p:nvSpPr>
          <p:cNvPr id="140" name="Google Shape;140;g133c82d0b55_4_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484261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2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2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31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9pPr>
          </a:lstStyle>
          <a:p>
            <a:endParaRPr/>
          </a:p>
        </p:txBody>
      </p:sp>
      <p:sp>
        <p:nvSpPr>
          <p:cNvPr id="71" name="Google Shape;71;p3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3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3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2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32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9pPr>
          </a:lstStyle>
          <a:p>
            <a:endParaRPr/>
          </a:p>
        </p:txBody>
      </p:sp>
      <p:sp>
        <p:nvSpPr>
          <p:cNvPr id="77" name="Google Shape;77;p3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3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3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9pPr>
          </a:lstStyle>
          <a:p>
            <a:endParaRPr/>
          </a:p>
        </p:txBody>
      </p:sp>
      <p:sp>
        <p:nvSpPr>
          <p:cNvPr id="20" name="Google Shape;20;p2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2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2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24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24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2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2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2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2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2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�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9pPr>
          </a:lstStyle>
          <a:p>
            <a:endParaRPr/>
          </a:p>
        </p:txBody>
      </p:sp>
      <p:sp>
        <p:nvSpPr>
          <p:cNvPr id="32" name="Google Shape;32;p25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�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9pPr>
          </a:lstStyle>
          <a:p>
            <a:endParaRPr/>
          </a:p>
        </p:txBody>
      </p:sp>
      <p:sp>
        <p:nvSpPr>
          <p:cNvPr id="33" name="Google Shape;33;p2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2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26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26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9pPr>
          </a:lstStyle>
          <a:p>
            <a:endParaRPr/>
          </a:p>
        </p:txBody>
      </p:sp>
      <p:sp>
        <p:nvSpPr>
          <p:cNvPr id="40" name="Google Shape;40;p26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26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9pPr>
          </a:lstStyle>
          <a:p>
            <a:endParaRPr/>
          </a:p>
        </p:txBody>
      </p:sp>
      <p:sp>
        <p:nvSpPr>
          <p:cNvPr id="42" name="Google Shape;42;p2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2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2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2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9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�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�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9pPr>
          </a:lstStyle>
          <a:p>
            <a:endParaRPr/>
          </a:p>
        </p:txBody>
      </p:sp>
      <p:sp>
        <p:nvSpPr>
          <p:cNvPr id="57" name="Google Shape;57;p29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2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2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0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30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30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3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3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3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2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�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�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�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2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2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2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openxmlformats.org/officeDocument/2006/relationships/image" Target="../media/image6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jpe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7.png"/><Relationship Id="rId9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6.svg"/><Relationship Id="rId3" Type="http://schemas.openxmlformats.org/officeDocument/2006/relationships/image" Target="../media/image6.png"/><Relationship Id="rId7" Type="http://schemas.openxmlformats.org/officeDocument/2006/relationships/image" Target="../media/image40.png"/><Relationship Id="rId12" Type="http://schemas.openxmlformats.org/officeDocument/2006/relationships/image" Target="../media/image4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7.png"/><Relationship Id="rId9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jpg"/><Relationship Id="rId5" Type="http://schemas.openxmlformats.org/officeDocument/2006/relationships/image" Target="../media/image47.png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6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jpg"/><Relationship Id="rId5" Type="http://schemas.openxmlformats.org/officeDocument/2006/relationships/image" Target="../media/image7.png"/><Relationship Id="rId4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6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jpg"/><Relationship Id="rId5" Type="http://schemas.openxmlformats.org/officeDocument/2006/relationships/image" Target="../media/image7.png"/><Relationship Id="rId4" Type="http://schemas.openxmlformats.org/officeDocument/2006/relationships/image" Target="../media/image4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jpg"/><Relationship Id="rId5" Type="http://schemas.openxmlformats.org/officeDocument/2006/relationships/image" Target="../media/image7.png"/><Relationship Id="rId4" Type="http://schemas.openxmlformats.org/officeDocument/2006/relationships/image" Target="../media/image4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5" Type="http://schemas.openxmlformats.org/officeDocument/2006/relationships/image" Target="../media/image7.png"/><Relationship Id="rId4" Type="http://schemas.openxmlformats.org/officeDocument/2006/relationships/image" Target="../media/image4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9.png"/><Relationship Id="rId4" Type="http://schemas.openxmlformats.org/officeDocument/2006/relationships/image" Target="../media/image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6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5" Type="http://schemas.openxmlformats.org/officeDocument/2006/relationships/image" Target="../media/image9.jpg"/><Relationship Id="rId4" Type="http://schemas.openxmlformats.org/officeDocument/2006/relationships/image" Target="../media/image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jp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7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 txBox="1"/>
          <p:nvPr/>
        </p:nvSpPr>
        <p:spPr>
          <a:xfrm>
            <a:off x="1796167" y="1457513"/>
            <a:ext cx="10397400" cy="1455212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9000" dirty="0">
                <a:solidFill>
                  <a:srgbClr val="EC573B"/>
                </a:solidFill>
                <a:latin typeface="나눔고딕 ExtraBold"/>
                <a:ea typeface="나눔고딕 ExtraBold"/>
              </a:rPr>
              <a:t>CAPSTONE</a:t>
            </a:r>
            <a:endParaRPr sz="1800" dirty="0">
              <a:solidFill>
                <a:schemeClr val="dk1"/>
              </a:solidFill>
              <a:latin typeface="나눔고딕 ExtraBold"/>
              <a:ea typeface="나눔고딕 ExtraBold"/>
              <a:cs typeface="Calibri"/>
              <a:sym typeface="Calibri"/>
            </a:endParaRPr>
          </a:p>
        </p:txBody>
      </p:sp>
      <p:sp>
        <p:nvSpPr>
          <p:cNvPr id="85" name="Google Shape;85;p1"/>
          <p:cNvSpPr txBox="1"/>
          <p:nvPr/>
        </p:nvSpPr>
        <p:spPr>
          <a:xfrm>
            <a:off x="1796167" y="3018262"/>
            <a:ext cx="6528683" cy="661679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3700" dirty="0">
                <a:latin typeface="나눔고딕 Light"/>
                <a:ea typeface="나눔고딕 Light"/>
              </a:rPr>
              <a:t>꿈 드림 설계</a:t>
            </a:r>
            <a:r>
              <a:rPr lang="en-US" altLang="ko-KR" sz="3700" dirty="0">
                <a:latin typeface="나눔고딕 Light"/>
                <a:ea typeface="나눔고딕 Light"/>
              </a:rPr>
              <a:t>(</a:t>
            </a:r>
            <a:r>
              <a:rPr lang="ko-KR" altLang="en-US" sz="3700" dirty="0">
                <a:latin typeface="나눔고딕 Light"/>
                <a:ea typeface="나눔고딕 Light"/>
              </a:rPr>
              <a:t>자동 우산 </a:t>
            </a:r>
            <a:r>
              <a:rPr lang="ko-KR" altLang="en-US" sz="3700" dirty="0" err="1">
                <a:latin typeface="나눔고딕 Light"/>
                <a:ea typeface="나눔고딕 Light"/>
              </a:rPr>
              <a:t>대여기</a:t>
            </a:r>
            <a:r>
              <a:rPr lang="en-US" altLang="ko-KR" sz="3700" dirty="0">
                <a:latin typeface="나눔고딕 Light"/>
                <a:ea typeface="나눔고딕 Light"/>
              </a:rPr>
              <a:t>)</a:t>
            </a:r>
            <a:endParaRPr lang="ko-KR" altLang="en-US" sz="1800" dirty="0">
              <a:solidFill>
                <a:schemeClr val="dk1"/>
              </a:solidFill>
              <a:latin typeface="나눔스퀘어 Bold"/>
              <a:ea typeface="나눔스퀘어 Bold"/>
              <a:cs typeface="Calibri"/>
              <a:sym typeface="Calibri"/>
            </a:endParaRPr>
          </a:p>
        </p:txBody>
      </p:sp>
      <p:sp>
        <p:nvSpPr>
          <p:cNvPr id="86" name="Google Shape;86;p1"/>
          <p:cNvSpPr txBox="1"/>
          <p:nvPr/>
        </p:nvSpPr>
        <p:spPr>
          <a:xfrm>
            <a:off x="13669202" y="7749075"/>
            <a:ext cx="3803099" cy="1231066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3700" dirty="0">
                <a:latin typeface="나눔스퀘어"/>
                <a:ea typeface="나눔스퀘어"/>
              </a:rPr>
              <a:t>1761013 </a:t>
            </a:r>
            <a:r>
              <a:rPr lang="ko-KR" altLang="en-US" sz="3700" dirty="0">
                <a:latin typeface="나눔스퀘어"/>
                <a:ea typeface="나눔스퀘어"/>
              </a:rPr>
              <a:t>김준석</a:t>
            </a:r>
            <a:endParaRPr lang="en-US" altLang="ko-KR" sz="3700" dirty="0">
              <a:latin typeface="나눔스퀘어"/>
              <a:ea typeface="나눔스퀘어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3700" dirty="0">
                <a:latin typeface="나눔스퀘어"/>
                <a:ea typeface="나눔스퀘어"/>
              </a:rPr>
              <a:t>2161045 </a:t>
            </a:r>
            <a:r>
              <a:rPr lang="ko-KR" altLang="en-US" sz="3700" dirty="0">
                <a:latin typeface="나눔스퀘어"/>
                <a:ea typeface="나눔스퀘어"/>
              </a:rPr>
              <a:t>차정준</a:t>
            </a:r>
          </a:p>
        </p:txBody>
      </p:sp>
      <p:pic>
        <p:nvPicPr>
          <p:cNvPr id="87" name="Google Shape;87;p1"/>
          <p:cNvPicPr/>
          <p:nvPr/>
        </p:nvPicPr>
        <p:blipFill rotWithShape="1">
          <a:blip r:embed="rId3">
            <a:alphaModFix/>
          </a:blip>
          <a:srcRect/>
          <a:stretch>
            <a:fillRect/>
          </a:stretch>
        </p:blipFill>
        <p:spPr>
          <a:xfrm>
            <a:off x="1773830" y="7433373"/>
            <a:ext cx="1260337" cy="1546768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"/>
          <p:cNvPicPr/>
          <p:nvPr/>
        </p:nvPicPr>
        <p:blipFill rotWithShape="1">
          <a:blip r:embed="rId3">
            <a:alphaModFix/>
          </a:blip>
          <a:srcRect/>
          <a:stretch>
            <a:fillRect/>
          </a:stretch>
        </p:blipFill>
        <p:spPr>
          <a:xfrm>
            <a:off x="3358463" y="7433373"/>
            <a:ext cx="1260337" cy="1546768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"/>
          <p:cNvPicPr/>
          <p:nvPr/>
        </p:nvPicPr>
        <p:blipFill rotWithShape="1">
          <a:blip r:embed="rId3">
            <a:alphaModFix/>
          </a:blip>
          <a:srcRect/>
          <a:stretch>
            <a:fillRect/>
          </a:stretch>
        </p:blipFill>
        <p:spPr>
          <a:xfrm>
            <a:off x="4943097" y="7433373"/>
            <a:ext cx="1260337" cy="15467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7" name="Google Shape;387;g133c82d0b55_1_40"/>
          <p:cNvPicPr/>
          <p:nvPr/>
        </p:nvPicPr>
        <p:blipFill rotWithShape="1">
          <a:blip r:embed="rId3">
            <a:alphaModFix/>
          </a:blip>
          <a:srcRect/>
          <a:stretch>
            <a:fillRect/>
          </a:stretch>
        </p:blipFill>
        <p:spPr>
          <a:xfrm>
            <a:off x="-2275" y="0"/>
            <a:ext cx="18288000" cy="1981449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g133c82d0b55_1_40"/>
          <p:cNvSpPr txBox="1"/>
          <p:nvPr/>
        </p:nvSpPr>
        <p:spPr>
          <a:xfrm>
            <a:off x="16834814" y="330993"/>
            <a:ext cx="1356900" cy="10467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6200">
                <a:solidFill>
                  <a:srgbClr val="000000"/>
                </a:solidFill>
                <a:latin typeface="Shadows Into Light"/>
                <a:ea typeface="Shadows Into Light"/>
                <a:cs typeface="Shadows Into Light"/>
                <a:sym typeface="Shadows Into Light"/>
              </a:rPr>
              <a:t>0</a:t>
            </a:r>
            <a:r>
              <a:rPr lang="en-US" sz="6200">
                <a:latin typeface="Shadows Into Light"/>
                <a:ea typeface="Shadows Into Light"/>
                <a:cs typeface="Shadows Into Light"/>
                <a:sym typeface="Shadows Into Light"/>
              </a:rPr>
              <a:t>3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90" name="Google Shape;390;g133c82d0b55_1_40"/>
          <p:cNvPicPr/>
          <p:nvPr/>
        </p:nvPicPr>
        <p:blipFill rotWithShape="1">
          <a:blip r:embed="rId4">
            <a:alphaModFix/>
          </a:blip>
          <a:srcRect/>
          <a:stretch>
            <a:fillRect/>
          </a:stretch>
        </p:blipFill>
        <p:spPr>
          <a:xfrm rot="10800000" flipH="1">
            <a:off x="14719725" y="1216100"/>
            <a:ext cx="1982150" cy="3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g133c82d0b55_1_40"/>
          <p:cNvPicPr/>
          <p:nvPr/>
        </p:nvPicPr>
        <p:blipFill rotWithShape="1">
          <a:blip r:embed="rId5">
            <a:alphaModFix/>
          </a:blip>
          <a:stretch>
            <a:fillRect/>
          </a:stretch>
        </p:blipFill>
        <p:spPr>
          <a:xfrm>
            <a:off x="4147371" y="6793981"/>
            <a:ext cx="1806012" cy="1981449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g133c82d0b55_1_40"/>
          <p:cNvSpPr txBox="1"/>
          <p:nvPr/>
        </p:nvSpPr>
        <p:spPr>
          <a:xfrm>
            <a:off x="4642487" y="8775430"/>
            <a:ext cx="1437618" cy="4617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800" b="1" dirty="0" err="1">
                <a:latin typeface="Calibri"/>
                <a:ea typeface="Calibri"/>
                <a:cs typeface="Calibri"/>
                <a:sym typeface="Calibri"/>
              </a:rPr>
              <a:t>외부</a:t>
            </a:r>
            <a:r>
              <a:rPr lang="en-US" sz="1800" b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b="1" dirty="0" err="1">
                <a:latin typeface="Calibri"/>
                <a:ea typeface="Calibri"/>
                <a:cs typeface="Calibri"/>
                <a:sym typeface="Calibri"/>
              </a:rPr>
              <a:t>배터리</a:t>
            </a:r>
            <a:endParaRPr sz="18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6" name="Google Shape;406;g133c82d0b55_1_40"/>
          <p:cNvSpPr txBox="1"/>
          <p:nvPr/>
        </p:nvSpPr>
        <p:spPr>
          <a:xfrm>
            <a:off x="8409108" y="5121756"/>
            <a:ext cx="1821900" cy="4617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800" b="1" dirty="0" err="1">
                <a:latin typeface="Calibri"/>
                <a:ea typeface="Calibri"/>
                <a:cs typeface="Calibri"/>
                <a:sym typeface="Calibri"/>
              </a:rPr>
              <a:t>아두이노</a:t>
            </a:r>
            <a:r>
              <a:rPr lang="en-US" sz="1800" b="1" dirty="0">
                <a:latin typeface="Calibri"/>
                <a:ea typeface="Calibri"/>
                <a:cs typeface="Calibri"/>
                <a:sym typeface="Calibri"/>
              </a:rPr>
              <a:t> MEGA</a:t>
            </a:r>
            <a:endParaRPr sz="1800" b="1" dirty="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07" name="Google Shape;407;g133c82d0b55_1_40"/>
          <p:cNvCxnSpPr>
            <a:cxnSpLocks/>
          </p:cNvCxnSpPr>
          <p:nvPr/>
        </p:nvCxnSpPr>
        <p:spPr>
          <a:xfrm flipV="1">
            <a:off x="5864483" y="5352606"/>
            <a:ext cx="1447800" cy="1183762"/>
          </a:xfrm>
          <a:prstGeom prst="straightConnector1">
            <a:avLst/>
          </a:prstGeom>
          <a:noFill/>
          <a:ln w="76200" cap="flat" cmpd="sng">
            <a:solidFill>
              <a:schemeClr val="dk1"/>
            </a:solidFill>
            <a:prstDash val="solid"/>
            <a:round/>
            <a:headEnd w="med" len="med"/>
            <a:tailEnd type="triangle" w="med" len="med"/>
          </a:ln>
        </p:spPr>
      </p:cxnSp>
      <p:sp>
        <p:nvSpPr>
          <p:cNvPr id="411" name="Google Shape;411;g133c82d0b55_1_40"/>
          <p:cNvSpPr txBox="1">
            <a:spLocks noGrp="1"/>
          </p:cNvSpPr>
          <p:nvPr>
            <p:ph type="ctrTitle"/>
          </p:nvPr>
        </p:nvSpPr>
        <p:spPr>
          <a:xfrm>
            <a:off x="786913" y="244025"/>
            <a:ext cx="3388800" cy="1493400"/>
          </a:xfrm>
          <a:prstGeom prst="rect">
            <a:avLst/>
          </a:prstGeom>
        </p:spPr>
        <p:txBody>
          <a:bodyPr wrap="square" lIns="91424" tIns="45700" rIns="91424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6500" b="1">
                <a:latin typeface="나눔스퀘어 ExtraBold"/>
                <a:ea typeface="나눔스퀘어 ExtraBold"/>
                <a:cs typeface="Arial"/>
                <a:sym typeface="Arial"/>
              </a:rPr>
              <a:t>Arduino</a:t>
            </a:r>
            <a:endParaRPr sz="6500" b="1">
              <a:latin typeface="나눔스퀘어 ExtraBold"/>
              <a:ea typeface="나눔스퀘어 ExtraBold"/>
              <a:cs typeface="Arial"/>
              <a:sym typeface="Arial"/>
            </a:endParaRPr>
          </a:p>
        </p:txBody>
      </p:sp>
      <p:sp>
        <p:nvSpPr>
          <p:cNvPr id="412" name="Google Shape;372;g133c82d0b55_1_5"/>
          <p:cNvSpPr txBox="1"/>
          <p:nvPr/>
        </p:nvSpPr>
        <p:spPr>
          <a:xfrm>
            <a:off x="13974882" y="630673"/>
            <a:ext cx="2631217" cy="630902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3500" dirty="0">
                <a:latin typeface="나눔스퀘어"/>
                <a:ea typeface="나눔스퀘어"/>
                <a:cs typeface="Shadows Into Light"/>
                <a:sym typeface="Shadows Into Light"/>
              </a:rPr>
              <a:t>하드웨어</a:t>
            </a:r>
            <a:endParaRPr sz="3500" dirty="0">
              <a:latin typeface="나눔스퀘어"/>
              <a:ea typeface="나눔스퀘어"/>
              <a:cs typeface="Shadows Into Light"/>
              <a:sym typeface="Shadows Into Light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967033D-EAD0-A622-05D8-5A1260EF2A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11832" y="6912118"/>
            <a:ext cx="2641438" cy="1645756"/>
          </a:xfrm>
          <a:prstGeom prst="rect">
            <a:avLst/>
          </a:prstGeom>
        </p:spPr>
      </p:pic>
      <p:sp>
        <p:nvSpPr>
          <p:cNvPr id="10" name="Google Shape;392;g133c82d0b55_1_40">
            <a:extLst>
              <a:ext uri="{FF2B5EF4-FFF2-40B4-BE49-F238E27FC236}">
                <a16:creationId xmlns:a16="http://schemas.microsoft.com/office/drawing/2014/main" id="{98C219FF-4D5E-F433-55AC-720AB24D054F}"/>
              </a:ext>
            </a:extLst>
          </p:cNvPr>
          <p:cNvSpPr txBox="1"/>
          <p:nvPr/>
        </p:nvSpPr>
        <p:spPr>
          <a:xfrm>
            <a:off x="8713742" y="8725721"/>
            <a:ext cx="1006203" cy="4617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800" b="1" dirty="0">
                <a:latin typeface="Calibri"/>
                <a:ea typeface="Calibri"/>
                <a:cs typeface="Calibri"/>
                <a:sym typeface="Calibri"/>
              </a:rPr>
              <a:t>DC</a:t>
            </a:r>
            <a:r>
              <a:rPr lang="ko-KR" altLang="en-US" sz="1800" b="1" dirty="0">
                <a:latin typeface="Calibri"/>
                <a:ea typeface="Calibri"/>
                <a:cs typeface="Calibri"/>
                <a:sym typeface="Calibri"/>
              </a:rPr>
              <a:t>모터</a:t>
            </a:r>
            <a:endParaRPr sz="1800" b="1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76C97EF8-5F43-C7FE-FE90-50D27535E64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326785" y="6536368"/>
            <a:ext cx="1648097" cy="2118408"/>
          </a:xfrm>
          <a:prstGeom prst="rect">
            <a:avLst/>
          </a:prstGeom>
        </p:spPr>
      </p:pic>
      <p:sp>
        <p:nvSpPr>
          <p:cNvPr id="13" name="Google Shape;392;g133c82d0b55_1_40">
            <a:extLst>
              <a:ext uri="{FF2B5EF4-FFF2-40B4-BE49-F238E27FC236}">
                <a16:creationId xmlns:a16="http://schemas.microsoft.com/office/drawing/2014/main" id="{7870ACEB-413B-D83D-B952-3A2C9327B6FC}"/>
              </a:ext>
            </a:extLst>
          </p:cNvPr>
          <p:cNvSpPr txBox="1"/>
          <p:nvPr/>
        </p:nvSpPr>
        <p:spPr>
          <a:xfrm>
            <a:off x="12911720" y="8557874"/>
            <a:ext cx="675375" cy="4617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800" b="1" dirty="0">
                <a:latin typeface="Calibri"/>
                <a:ea typeface="Calibri"/>
                <a:cs typeface="Calibri"/>
                <a:sym typeface="Calibri"/>
              </a:rPr>
              <a:t>습도</a:t>
            </a:r>
            <a:endParaRPr sz="1800" b="1" dirty="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6" name="Google Shape;407;g133c82d0b55_1_40">
            <a:extLst>
              <a:ext uri="{FF2B5EF4-FFF2-40B4-BE49-F238E27FC236}">
                <a16:creationId xmlns:a16="http://schemas.microsoft.com/office/drawing/2014/main" id="{4478D0D5-E7EF-5BB3-1463-A0B7277A8524}"/>
              </a:ext>
            </a:extLst>
          </p:cNvPr>
          <p:cNvCxnSpPr>
            <a:cxnSpLocks/>
          </p:cNvCxnSpPr>
          <p:nvPr/>
        </p:nvCxnSpPr>
        <p:spPr>
          <a:xfrm flipV="1">
            <a:off x="9202675" y="5894778"/>
            <a:ext cx="0" cy="978765"/>
          </a:xfrm>
          <a:prstGeom prst="straightConnector1">
            <a:avLst/>
          </a:prstGeom>
          <a:noFill/>
          <a:ln w="76200" cap="flat" cmpd="sng">
            <a:solidFill>
              <a:schemeClr val="dk1"/>
            </a:solidFill>
            <a:prstDash val="solid"/>
            <a:round/>
            <a:headEnd w="med" len="med"/>
            <a:tailEnd type="triangle" w="med" len="med"/>
          </a:ln>
        </p:spPr>
      </p:cxnSp>
      <p:cxnSp>
        <p:nvCxnSpPr>
          <p:cNvPr id="18" name="Google Shape;407;g133c82d0b55_1_40">
            <a:extLst>
              <a:ext uri="{FF2B5EF4-FFF2-40B4-BE49-F238E27FC236}">
                <a16:creationId xmlns:a16="http://schemas.microsoft.com/office/drawing/2014/main" id="{767AC38D-573E-E6C0-25E0-B318CBC2455B}"/>
              </a:ext>
            </a:extLst>
          </p:cNvPr>
          <p:cNvCxnSpPr>
            <a:cxnSpLocks/>
          </p:cNvCxnSpPr>
          <p:nvPr/>
        </p:nvCxnSpPr>
        <p:spPr>
          <a:xfrm flipH="1" flipV="1">
            <a:off x="11289713" y="5419287"/>
            <a:ext cx="1044153" cy="1117081"/>
          </a:xfrm>
          <a:prstGeom prst="straightConnector1">
            <a:avLst/>
          </a:prstGeom>
          <a:noFill/>
          <a:ln w="76200" cap="flat" cmpd="sng">
            <a:solidFill>
              <a:schemeClr val="dk1"/>
            </a:solidFill>
            <a:prstDash val="solid"/>
            <a:round/>
            <a:headEnd w="med" len="med"/>
            <a:tailEnd type="triangle" w="med" len="med"/>
          </a:ln>
        </p:spPr>
      </p:cxnSp>
      <p:pic>
        <p:nvPicPr>
          <p:cNvPr id="20" name="Google Shape;425;g133c82d0b55_1_48">
            <a:extLst>
              <a:ext uri="{FF2B5EF4-FFF2-40B4-BE49-F238E27FC236}">
                <a16:creationId xmlns:a16="http://schemas.microsoft.com/office/drawing/2014/main" id="{37F64032-DAD2-5C36-2CA0-4A3AED6AB3A7}"/>
              </a:ext>
            </a:extLst>
          </p:cNvPr>
          <p:cNvPicPr/>
          <p:nvPr/>
        </p:nvPicPr>
        <p:blipFill rotWithShape="1">
          <a:blip r:embed="rId8">
            <a:alphaModFix/>
          </a:blip>
          <a:stretch>
            <a:fillRect/>
          </a:stretch>
        </p:blipFill>
        <p:spPr>
          <a:xfrm>
            <a:off x="6910510" y="2914506"/>
            <a:ext cx="4219940" cy="221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6" name="Google Shape;416;g133c82d0b55_1_48"/>
          <p:cNvPicPr/>
          <p:nvPr/>
        </p:nvPicPr>
        <p:blipFill rotWithShape="1">
          <a:blip r:embed="rId3">
            <a:alphaModFix/>
          </a:blip>
          <a:srcRect/>
          <a:stretch>
            <a:fillRect/>
          </a:stretch>
        </p:blipFill>
        <p:spPr>
          <a:xfrm>
            <a:off x="-2275" y="0"/>
            <a:ext cx="18288000" cy="1981449"/>
          </a:xfrm>
          <a:prstGeom prst="rect">
            <a:avLst/>
          </a:prstGeom>
          <a:noFill/>
          <a:ln>
            <a:noFill/>
          </a:ln>
        </p:spPr>
      </p:pic>
      <p:sp>
        <p:nvSpPr>
          <p:cNvPr id="420" name="Google Shape;420;g133c82d0b55_1_48"/>
          <p:cNvSpPr txBox="1"/>
          <p:nvPr/>
        </p:nvSpPr>
        <p:spPr>
          <a:xfrm>
            <a:off x="12999975" y="8534900"/>
            <a:ext cx="2251800" cy="4617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800" b="1">
                <a:latin typeface="Calibri"/>
                <a:ea typeface="Calibri"/>
                <a:cs typeface="Calibri"/>
                <a:sym typeface="Calibri"/>
              </a:rPr>
              <a:t>Arduino MEGA Board</a:t>
            </a:r>
            <a:endParaRPr sz="1800" b="1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21" name="Google Shape;421;g133c82d0b55_1_48"/>
          <p:cNvPicPr/>
          <p:nvPr/>
        </p:nvPicPr>
        <p:blipFill rotWithShape="1">
          <a:blip r:embed="rId4">
            <a:alphaModFix/>
          </a:blip>
          <a:stretch>
            <a:fillRect/>
          </a:stretch>
        </p:blipFill>
        <p:spPr>
          <a:xfrm>
            <a:off x="3286600" y="6152575"/>
            <a:ext cx="2899926" cy="2341225"/>
          </a:xfrm>
          <a:prstGeom prst="rect">
            <a:avLst/>
          </a:prstGeom>
          <a:noFill/>
          <a:ln>
            <a:noFill/>
          </a:ln>
        </p:spPr>
      </p:pic>
      <p:sp>
        <p:nvSpPr>
          <p:cNvPr id="422" name="Google Shape;422;g133c82d0b55_1_48"/>
          <p:cNvSpPr txBox="1"/>
          <p:nvPr/>
        </p:nvSpPr>
        <p:spPr>
          <a:xfrm>
            <a:off x="3091799" y="8481050"/>
            <a:ext cx="3316100" cy="5694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2500" b="1" dirty="0" err="1">
                <a:latin typeface="Calibri"/>
                <a:ea typeface="Calibri"/>
                <a:cs typeface="Calibri"/>
                <a:sym typeface="Calibri"/>
              </a:rPr>
              <a:t>WeMos</a:t>
            </a:r>
            <a:r>
              <a:rPr lang="en-US" sz="2500" b="1" dirty="0">
                <a:latin typeface="Calibri"/>
                <a:ea typeface="Calibri"/>
                <a:cs typeface="Calibri"/>
                <a:sym typeface="Calibri"/>
              </a:rPr>
              <a:t> D1 </a:t>
            </a:r>
            <a:r>
              <a:rPr lang="en-US" sz="2500" b="1" dirty="0" err="1">
                <a:latin typeface="Calibri"/>
                <a:ea typeface="Calibri"/>
                <a:cs typeface="Calibri"/>
                <a:sym typeface="Calibri"/>
              </a:rPr>
              <a:t>WiFi</a:t>
            </a:r>
            <a:r>
              <a:rPr lang="en-US" sz="2500" b="1" dirty="0">
                <a:latin typeface="Calibri"/>
                <a:ea typeface="Calibri"/>
                <a:cs typeface="Calibri"/>
                <a:sym typeface="Calibri"/>
              </a:rPr>
              <a:t> Board</a:t>
            </a:r>
            <a:endParaRPr sz="2500" b="1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23" name="Google Shape;423;g133c82d0b55_1_48"/>
          <p:cNvPicPr/>
          <p:nvPr/>
        </p:nvPicPr>
        <p:blipFill rotWithShape="1">
          <a:blip r:embed="rId5">
            <a:alphaModFix/>
          </a:blip>
          <a:stretch>
            <a:fillRect/>
          </a:stretch>
        </p:blipFill>
        <p:spPr>
          <a:xfrm>
            <a:off x="8150650" y="2641198"/>
            <a:ext cx="1982150" cy="1982150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g133c82d0b55_1_48"/>
          <p:cNvSpPr txBox="1"/>
          <p:nvPr/>
        </p:nvSpPr>
        <p:spPr>
          <a:xfrm>
            <a:off x="8310000" y="4729725"/>
            <a:ext cx="1668000" cy="5694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2500" b="1">
                <a:latin typeface="Calibri"/>
                <a:ea typeface="Calibri"/>
                <a:cs typeface="Calibri"/>
                <a:sym typeface="Calibri"/>
              </a:rPr>
              <a:t>Web Sever</a:t>
            </a:r>
            <a:endParaRPr sz="2500" b="1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25" name="Google Shape;425;g133c82d0b55_1_48"/>
          <p:cNvPicPr/>
          <p:nvPr/>
        </p:nvPicPr>
        <p:blipFill rotWithShape="1">
          <a:blip r:embed="rId6">
            <a:alphaModFix/>
          </a:blip>
          <a:stretch>
            <a:fillRect/>
          </a:stretch>
        </p:blipFill>
        <p:spPr>
          <a:xfrm>
            <a:off x="12015910" y="6316025"/>
            <a:ext cx="4219940" cy="22188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26" name="Google Shape;426;g133c82d0b55_1_48"/>
          <p:cNvCxnSpPr/>
          <p:nvPr/>
        </p:nvCxnSpPr>
        <p:spPr>
          <a:xfrm>
            <a:off x="6627575" y="7210400"/>
            <a:ext cx="5190900" cy="0"/>
          </a:xfrm>
          <a:prstGeom prst="straightConnector1">
            <a:avLst/>
          </a:prstGeom>
          <a:noFill/>
          <a:ln w="76200" cap="flat" cmpd="sng">
            <a:solidFill>
              <a:schemeClr val="dk1"/>
            </a:solidFill>
            <a:prstDash val="solid"/>
            <a:round/>
            <a:headEnd w="med" len="med"/>
            <a:tailEnd type="triangle" w="med" len="med"/>
          </a:ln>
        </p:spPr>
      </p:cxnSp>
      <p:cxnSp>
        <p:nvCxnSpPr>
          <p:cNvPr id="427" name="Google Shape;427;g133c82d0b55_1_48"/>
          <p:cNvCxnSpPr/>
          <p:nvPr/>
        </p:nvCxnSpPr>
        <p:spPr>
          <a:xfrm rot="10800000">
            <a:off x="6602700" y="7603425"/>
            <a:ext cx="5082600" cy="0"/>
          </a:xfrm>
          <a:prstGeom prst="straightConnector1">
            <a:avLst/>
          </a:prstGeom>
          <a:noFill/>
          <a:ln w="76200" cap="flat" cmpd="sng">
            <a:solidFill>
              <a:schemeClr val="dk1"/>
            </a:solidFill>
            <a:prstDash val="solid"/>
            <a:round/>
            <a:headEnd w="med" len="med"/>
            <a:tailEnd type="triangle" w="med" len="med"/>
          </a:ln>
        </p:spPr>
      </p:cxnSp>
      <p:cxnSp>
        <p:nvCxnSpPr>
          <p:cNvPr id="428" name="Google Shape;428;g133c82d0b55_1_48"/>
          <p:cNvCxnSpPr/>
          <p:nvPr/>
        </p:nvCxnSpPr>
        <p:spPr>
          <a:xfrm rot="10800000" flipH="1">
            <a:off x="4749850" y="4594725"/>
            <a:ext cx="2691000" cy="1323900"/>
          </a:xfrm>
          <a:prstGeom prst="straightConnector1">
            <a:avLst/>
          </a:prstGeom>
          <a:noFill/>
          <a:ln w="76200" cap="flat" cmpd="sng">
            <a:solidFill>
              <a:schemeClr val="dk1"/>
            </a:solidFill>
            <a:prstDash val="solid"/>
            <a:round/>
            <a:headEnd w="med" len="med"/>
            <a:tailEnd type="triangle" w="med" len="med"/>
          </a:ln>
        </p:spPr>
      </p:cxnSp>
      <p:sp>
        <p:nvSpPr>
          <p:cNvPr id="429" name="Google Shape;429;g133c82d0b55_1_48"/>
          <p:cNvSpPr txBox="1">
            <a:spLocks noGrp="1"/>
          </p:cNvSpPr>
          <p:nvPr>
            <p:ph type="ctrTitle"/>
          </p:nvPr>
        </p:nvSpPr>
        <p:spPr>
          <a:xfrm>
            <a:off x="705625" y="331000"/>
            <a:ext cx="4503900" cy="1493400"/>
          </a:xfrm>
          <a:prstGeom prst="rect">
            <a:avLst/>
          </a:prstGeom>
        </p:spPr>
        <p:txBody>
          <a:bodyPr wrap="square" lIns="91424" tIns="45700" rIns="91424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6500" b="1">
                <a:latin typeface="나눔스퀘어 ExtraBold"/>
                <a:ea typeface="나눔스퀘어 ExtraBold"/>
                <a:cs typeface="Arial"/>
                <a:sym typeface="Arial"/>
              </a:rPr>
              <a:t>WeMos D1</a:t>
            </a:r>
            <a:endParaRPr sz="6500" b="1">
              <a:latin typeface="나눔스퀘어 ExtraBold"/>
              <a:ea typeface="나눔스퀘어 ExtraBold"/>
              <a:cs typeface="Arial"/>
              <a:sym typeface="Arial"/>
            </a:endParaRPr>
          </a:p>
        </p:txBody>
      </p:sp>
      <p:cxnSp>
        <p:nvCxnSpPr>
          <p:cNvPr id="431" name="Google Shape;428;g133c82d0b55_1_48"/>
          <p:cNvCxnSpPr/>
          <p:nvPr/>
        </p:nvCxnSpPr>
        <p:spPr>
          <a:xfrm rot="10800000" flipV="1">
            <a:off x="5079833" y="4886922"/>
            <a:ext cx="2500938" cy="1228128"/>
          </a:xfrm>
          <a:prstGeom prst="straightConnector1">
            <a:avLst/>
          </a:prstGeom>
          <a:noFill/>
          <a:ln w="76200" cap="flat" cmpd="sng">
            <a:solidFill>
              <a:schemeClr val="dk1"/>
            </a:solidFill>
            <a:prstDash val="solid"/>
            <a:round/>
            <a:headEnd w="med" len="med"/>
            <a:tailEnd type="triangle" w="med" len="med"/>
          </a:ln>
        </p:spPr>
      </p:cxnSp>
      <p:sp>
        <p:nvSpPr>
          <p:cNvPr id="2" name="Google Shape;388;g133c82d0b55_1_40">
            <a:extLst>
              <a:ext uri="{FF2B5EF4-FFF2-40B4-BE49-F238E27FC236}">
                <a16:creationId xmlns:a16="http://schemas.microsoft.com/office/drawing/2014/main" id="{E6AFB0D6-4263-91C8-CF36-7B7B229EB809}"/>
              </a:ext>
            </a:extLst>
          </p:cNvPr>
          <p:cNvSpPr txBox="1"/>
          <p:nvPr/>
        </p:nvSpPr>
        <p:spPr>
          <a:xfrm>
            <a:off x="16834814" y="330993"/>
            <a:ext cx="1356900" cy="10467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6200">
                <a:solidFill>
                  <a:srgbClr val="000000"/>
                </a:solidFill>
                <a:latin typeface="Shadows Into Light"/>
                <a:ea typeface="Shadows Into Light"/>
                <a:cs typeface="Shadows Into Light"/>
                <a:sym typeface="Shadows Into Light"/>
              </a:rPr>
              <a:t>0</a:t>
            </a:r>
            <a:r>
              <a:rPr lang="en-US" sz="6200">
                <a:latin typeface="Shadows Into Light"/>
                <a:ea typeface="Shadows Into Light"/>
                <a:cs typeface="Shadows Into Light"/>
                <a:sym typeface="Shadows Into Light"/>
              </a:rPr>
              <a:t>3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Google Shape;390;g133c82d0b55_1_40">
            <a:extLst>
              <a:ext uri="{FF2B5EF4-FFF2-40B4-BE49-F238E27FC236}">
                <a16:creationId xmlns:a16="http://schemas.microsoft.com/office/drawing/2014/main" id="{344975FA-9F88-E79D-596F-5CA74A9C5514}"/>
              </a:ext>
            </a:extLst>
          </p:cNvPr>
          <p:cNvPicPr/>
          <p:nvPr/>
        </p:nvPicPr>
        <p:blipFill rotWithShape="1">
          <a:blip r:embed="rId7">
            <a:alphaModFix/>
          </a:blip>
          <a:srcRect/>
          <a:stretch>
            <a:fillRect/>
          </a:stretch>
        </p:blipFill>
        <p:spPr>
          <a:xfrm rot="10800000" flipH="1">
            <a:off x="14719725" y="1216100"/>
            <a:ext cx="1982150" cy="373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372;g133c82d0b55_1_5">
            <a:extLst>
              <a:ext uri="{FF2B5EF4-FFF2-40B4-BE49-F238E27FC236}">
                <a16:creationId xmlns:a16="http://schemas.microsoft.com/office/drawing/2014/main" id="{796636ED-7C57-D600-E0A8-63D9956D7DA3}"/>
              </a:ext>
            </a:extLst>
          </p:cNvPr>
          <p:cNvSpPr txBox="1"/>
          <p:nvPr/>
        </p:nvSpPr>
        <p:spPr>
          <a:xfrm>
            <a:off x="13974882" y="630673"/>
            <a:ext cx="2631217" cy="630902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3500" dirty="0">
                <a:latin typeface="나눔스퀘어"/>
                <a:ea typeface="나눔스퀘어"/>
                <a:cs typeface="Shadows Into Light"/>
                <a:sym typeface="Shadows Into Light"/>
              </a:rPr>
              <a:t>하드웨어</a:t>
            </a:r>
            <a:endParaRPr sz="3500" dirty="0">
              <a:latin typeface="나눔스퀘어"/>
              <a:ea typeface="나눔스퀘어"/>
              <a:cs typeface="Shadows Into Light"/>
              <a:sym typeface="Shadows Into Ligh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6" name="Google Shape;416;g133c82d0b55_1_48"/>
          <p:cNvPicPr/>
          <p:nvPr/>
        </p:nvPicPr>
        <p:blipFill rotWithShape="1">
          <a:blip r:embed="rId3">
            <a:alphaModFix/>
          </a:blip>
          <a:srcRect/>
          <a:stretch>
            <a:fillRect/>
          </a:stretch>
        </p:blipFill>
        <p:spPr>
          <a:xfrm>
            <a:off x="-2275" y="0"/>
            <a:ext cx="18288000" cy="1981449"/>
          </a:xfrm>
          <a:prstGeom prst="rect">
            <a:avLst/>
          </a:prstGeom>
          <a:noFill/>
          <a:ln>
            <a:noFill/>
          </a:ln>
        </p:spPr>
      </p:pic>
      <p:sp>
        <p:nvSpPr>
          <p:cNvPr id="429" name="Google Shape;429;g133c82d0b55_1_48"/>
          <p:cNvSpPr txBox="1">
            <a:spLocks noGrp="1"/>
          </p:cNvSpPr>
          <p:nvPr>
            <p:ph type="ctrTitle"/>
          </p:nvPr>
        </p:nvSpPr>
        <p:spPr>
          <a:xfrm>
            <a:off x="705624" y="331000"/>
            <a:ext cx="4754649" cy="1493400"/>
          </a:xfrm>
          <a:prstGeom prst="rect">
            <a:avLst/>
          </a:prstGeom>
        </p:spPr>
        <p:txBody>
          <a:bodyPr wrap="square" lIns="91424" tIns="45700" rIns="91424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6500" b="1" dirty="0">
                <a:latin typeface="나눔스퀘어 ExtraBold"/>
                <a:ea typeface="나눔스퀘어 ExtraBold"/>
                <a:cs typeface="Arial"/>
                <a:sym typeface="Arial"/>
              </a:rPr>
              <a:t>부품 설계도</a:t>
            </a:r>
            <a:endParaRPr sz="6500" b="1" dirty="0">
              <a:latin typeface="나눔스퀘어 ExtraBold"/>
              <a:ea typeface="나눔스퀘어 ExtraBold"/>
              <a:cs typeface="Arial"/>
              <a:sym typeface="Arial"/>
            </a:endParaRPr>
          </a:p>
        </p:txBody>
      </p:sp>
      <p:sp>
        <p:nvSpPr>
          <p:cNvPr id="2" name="Google Shape;388;g133c82d0b55_1_40">
            <a:extLst>
              <a:ext uri="{FF2B5EF4-FFF2-40B4-BE49-F238E27FC236}">
                <a16:creationId xmlns:a16="http://schemas.microsoft.com/office/drawing/2014/main" id="{E6AFB0D6-4263-91C8-CF36-7B7B229EB809}"/>
              </a:ext>
            </a:extLst>
          </p:cNvPr>
          <p:cNvSpPr txBox="1"/>
          <p:nvPr/>
        </p:nvSpPr>
        <p:spPr>
          <a:xfrm>
            <a:off x="16834814" y="330993"/>
            <a:ext cx="1356900" cy="10467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6200">
                <a:solidFill>
                  <a:srgbClr val="000000"/>
                </a:solidFill>
                <a:latin typeface="Shadows Into Light"/>
                <a:ea typeface="Shadows Into Light"/>
                <a:cs typeface="Shadows Into Light"/>
                <a:sym typeface="Shadows Into Light"/>
              </a:rPr>
              <a:t>0</a:t>
            </a:r>
            <a:r>
              <a:rPr lang="en-US" sz="6200">
                <a:latin typeface="Shadows Into Light"/>
                <a:ea typeface="Shadows Into Light"/>
                <a:cs typeface="Shadows Into Light"/>
                <a:sym typeface="Shadows Into Light"/>
              </a:rPr>
              <a:t>3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Google Shape;390;g133c82d0b55_1_40">
            <a:extLst>
              <a:ext uri="{FF2B5EF4-FFF2-40B4-BE49-F238E27FC236}">
                <a16:creationId xmlns:a16="http://schemas.microsoft.com/office/drawing/2014/main" id="{344975FA-9F88-E79D-596F-5CA74A9C5514}"/>
              </a:ext>
            </a:extLst>
          </p:cNvPr>
          <p:cNvPicPr/>
          <p:nvPr/>
        </p:nvPicPr>
        <p:blipFill rotWithShape="1">
          <a:blip r:embed="rId4">
            <a:alphaModFix/>
          </a:blip>
          <a:srcRect/>
          <a:stretch>
            <a:fillRect/>
          </a:stretch>
        </p:blipFill>
        <p:spPr>
          <a:xfrm rot="10800000" flipH="1">
            <a:off x="14719725" y="1216100"/>
            <a:ext cx="1982150" cy="373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372;g133c82d0b55_1_5">
            <a:extLst>
              <a:ext uri="{FF2B5EF4-FFF2-40B4-BE49-F238E27FC236}">
                <a16:creationId xmlns:a16="http://schemas.microsoft.com/office/drawing/2014/main" id="{796636ED-7C57-D600-E0A8-63D9956D7DA3}"/>
              </a:ext>
            </a:extLst>
          </p:cNvPr>
          <p:cNvSpPr txBox="1"/>
          <p:nvPr/>
        </p:nvSpPr>
        <p:spPr>
          <a:xfrm>
            <a:off x="13974882" y="630673"/>
            <a:ext cx="2631217" cy="630902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3500" dirty="0">
                <a:latin typeface="나눔스퀘어"/>
                <a:ea typeface="나눔스퀘어"/>
                <a:cs typeface="Shadows Into Light"/>
                <a:sym typeface="Shadows Into Light"/>
              </a:rPr>
              <a:t>하드웨어</a:t>
            </a:r>
            <a:endParaRPr sz="3500" dirty="0">
              <a:latin typeface="나눔스퀘어"/>
              <a:ea typeface="나눔스퀘어"/>
              <a:cs typeface="Shadows Into Light"/>
              <a:sym typeface="Shadows Into Light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C135D9C-46EC-07E0-0485-824C54885E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9483" y="1981449"/>
            <a:ext cx="16242392" cy="348663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9B3442B-C88E-EFF2-B761-A0DAC66B72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" y="5778036"/>
            <a:ext cx="9659702" cy="3786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77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6" name="Google Shape;416;g133c82d0b55_1_48"/>
          <p:cNvPicPr/>
          <p:nvPr/>
        </p:nvPicPr>
        <p:blipFill rotWithShape="1">
          <a:blip r:embed="rId3">
            <a:alphaModFix/>
          </a:blip>
          <a:srcRect/>
          <a:stretch>
            <a:fillRect/>
          </a:stretch>
        </p:blipFill>
        <p:spPr>
          <a:xfrm>
            <a:off x="-2275" y="0"/>
            <a:ext cx="18288000" cy="1981449"/>
          </a:xfrm>
          <a:prstGeom prst="rect">
            <a:avLst/>
          </a:prstGeom>
          <a:noFill/>
          <a:ln>
            <a:noFill/>
          </a:ln>
        </p:spPr>
      </p:pic>
      <p:sp>
        <p:nvSpPr>
          <p:cNvPr id="429" name="Google Shape;429;g133c82d0b55_1_48"/>
          <p:cNvSpPr txBox="1">
            <a:spLocks noGrp="1"/>
          </p:cNvSpPr>
          <p:nvPr>
            <p:ph type="ctrTitle"/>
          </p:nvPr>
        </p:nvSpPr>
        <p:spPr>
          <a:xfrm>
            <a:off x="705625" y="331000"/>
            <a:ext cx="4824318" cy="1493400"/>
          </a:xfrm>
          <a:prstGeom prst="rect">
            <a:avLst/>
          </a:prstGeom>
        </p:spPr>
        <p:txBody>
          <a:bodyPr wrap="square" lIns="91424" tIns="45700" rIns="91424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6500" b="1" dirty="0">
                <a:latin typeface="나눔스퀘어 ExtraBold"/>
                <a:ea typeface="나눔스퀘어 ExtraBold"/>
                <a:cs typeface="Arial"/>
                <a:sym typeface="Arial"/>
              </a:rPr>
              <a:t>부품 설계도</a:t>
            </a:r>
            <a:endParaRPr sz="6500" b="1" dirty="0">
              <a:latin typeface="나눔스퀘어 ExtraBold"/>
              <a:ea typeface="나눔스퀘어 ExtraBold"/>
              <a:cs typeface="Arial"/>
              <a:sym typeface="Arial"/>
            </a:endParaRPr>
          </a:p>
        </p:txBody>
      </p:sp>
      <p:sp>
        <p:nvSpPr>
          <p:cNvPr id="2" name="Google Shape;388;g133c82d0b55_1_40">
            <a:extLst>
              <a:ext uri="{FF2B5EF4-FFF2-40B4-BE49-F238E27FC236}">
                <a16:creationId xmlns:a16="http://schemas.microsoft.com/office/drawing/2014/main" id="{E6AFB0D6-4263-91C8-CF36-7B7B229EB809}"/>
              </a:ext>
            </a:extLst>
          </p:cNvPr>
          <p:cNvSpPr txBox="1"/>
          <p:nvPr/>
        </p:nvSpPr>
        <p:spPr>
          <a:xfrm>
            <a:off x="16834814" y="330993"/>
            <a:ext cx="1356900" cy="10467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6200">
                <a:solidFill>
                  <a:srgbClr val="000000"/>
                </a:solidFill>
                <a:latin typeface="Shadows Into Light"/>
                <a:ea typeface="Shadows Into Light"/>
                <a:cs typeface="Shadows Into Light"/>
                <a:sym typeface="Shadows Into Light"/>
              </a:rPr>
              <a:t>0</a:t>
            </a:r>
            <a:r>
              <a:rPr lang="en-US" sz="6200">
                <a:latin typeface="Shadows Into Light"/>
                <a:ea typeface="Shadows Into Light"/>
                <a:cs typeface="Shadows Into Light"/>
                <a:sym typeface="Shadows Into Light"/>
              </a:rPr>
              <a:t>3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Google Shape;390;g133c82d0b55_1_40">
            <a:extLst>
              <a:ext uri="{FF2B5EF4-FFF2-40B4-BE49-F238E27FC236}">
                <a16:creationId xmlns:a16="http://schemas.microsoft.com/office/drawing/2014/main" id="{344975FA-9F88-E79D-596F-5CA74A9C5514}"/>
              </a:ext>
            </a:extLst>
          </p:cNvPr>
          <p:cNvPicPr/>
          <p:nvPr/>
        </p:nvPicPr>
        <p:blipFill rotWithShape="1">
          <a:blip r:embed="rId4">
            <a:alphaModFix/>
          </a:blip>
          <a:srcRect/>
          <a:stretch>
            <a:fillRect/>
          </a:stretch>
        </p:blipFill>
        <p:spPr>
          <a:xfrm rot="10800000" flipH="1">
            <a:off x="14719725" y="1216100"/>
            <a:ext cx="1982150" cy="373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372;g133c82d0b55_1_5">
            <a:extLst>
              <a:ext uri="{FF2B5EF4-FFF2-40B4-BE49-F238E27FC236}">
                <a16:creationId xmlns:a16="http://schemas.microsoft.com/office/drawing/2014/main" id="{796636ED-7C57-D600-E0A8-63D9956D7DA3}"/>
              </a:ext>
            </a:extLst>
          </p:cNvPr>
          <p:cNvSpPr txBox="1"/>
          <p:nvPr/>
        </p:nvSpPr>
        <p:spPr>
          <a:xfrm>
            <a:off x="13974882" y="630673"/>
            <a:ext cx="2631217" cy="630902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3500" dirty="0">
                <a:latin typeface="나눔스퀘어"/>
                <a:ea typeface="나눔스퀘어"/>
                <a:cs typeface="Shadows Into Light"/>
                <a:sym typeface="Shadows Into Light"/>
              </a:rPr>
              <a:t>하드웨어</a:t>
            </a:r>
            <a:endParaRPr sz="3500" dirty="0">
              <a:latin typeface="나눔스퀘어"/>
              <a:ea typeface="나눔스퀘어"/>
              <a:cs typeface="Shadows Into Light"/>
              <a:sym typeface="Shadows Into Light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44FE6CF-3945-E560-5D09-CA3725440A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4905" y="2694001"/>
            <a:ext cx="11879333" cy="6954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27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6" name="Google Shape;416;g133c82d0b55_1_48"/>
          <p:cNvPicPr/>
          <p:nvPr/>
        </p:nvPicPr>
        <p:blipFill rotWithShape="1">
          <a:blip r:embed="rId3">
            <a:alphaModFix/>
          </a:blip>
          <a:srcRect/>
          <a:stretch>
            <a:fillRect/>
          </a:stretch>
        </p:blipFill>
        <p:spPr>
          <a:xfrm>
            <a:off x="-2275" y="0"/>
            <a:ext cx="18288000" cy="1981449"/>
          </a:xfrm>
          <a:prstGeom prst="rect">
            <a:avLst/>
          </a:prstGeom>
          <a:noFill/>
          <a:ln>
            <a:noFill/>
          </a:ln>
        </p:spPr>
      </p:pic>
      <p:sp>
        <p:nvSpPr>
          <p:cNvPr id="429" name="Google Shape;429;g133c82d0b55_1_48"/>
          <p:cNvSpPr txBox="1">
            <a:spLocks noGrp="1"/>
          </p:cNvSpPr>
          <p:nvPr>
            <p:ph type="ctrTitle"/>
          </p:nvPr>
        </p:nvSpPr>
        <p:spPr>
          <a:xfrm>
            <a:off x="705625" y="331000"/>
            <a:ext cx="4824318" cy="1493400"/>
          </a:xfrm>
          <a:prstGeom prst="rect">
            <a:avLst/>
          </a:prstGeom>
        </p:spPr>
        <p:txBody>
          <a:bodyPr wrap="square" lIns="91424" tIns="45700" rIns="91424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6500" b="1" dirty="0">
                <a:latin typeface="나눔스퀘어 ExtraBold"/>
                <a:ea typeface="나눔스퀘어 ExtraBold"/>
                <a:cs typeface="Arial"/>
                <a:sym typeface="Arial"/>
              </a:rPr>
              <a:t>설계도</a:t>
            </a:r>
            <a:endParaRPr sz="6500" b="1" dirty="0">
              <a:latin typeface="나눔스퀘어 ExtraBold"/>
              <a:ea typeface="나눔스퀘어 ExtraBold"/>
              <a:cs typeface="Arial"/>
              <a:sym typeface="Arial"/>
            </a:endParaRPr>
          </a:p>
        </p:txBody>
      </p:sp>
      <p:sp>
        <p:nvSpPr>
          <p:cNvPr id="2" name="Google Shape;388;g133c82d0b55_1_40">
            <a:extLst>
              <a:ext uri="{FF2B5EF4-FFF2-40B4-BE49-F238E27FC236}">
                <a16:creationId xmlns:a16="http://schemas.microsoft.com/office/drawing/2014/main" id="{E6AFB0D6-4263-91C8-CF36-7B7B229EB809}"/>
              </a:ext>
            </a:extLst>
          </p:cNvPr>
          <p:cNvSpPr txBox="1"/>
          <p:nvPr/>
        </p:nvSpPr>
        <p:spPr>
          <a:xfrm>
            <a:off x="16834814" y="330993"/>
            <a:ext cx="1356900" cy="10467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6200">
                <a:solidFill>
                  <a:srgbClr val="000000"/>
                </a:solidFill>
                <a:latin typeface="Shadows Into Light"/>
                <a:ea typeface="Shadows Into Light"/>
                <a:cs typeface="Shadows Into Light"/>
                <a:sym typeface="Shadows Into Light"/>
              </a:rPr>
              <a:t>0</a:t>
            </a:r>
            <a:r>
              <a:rPr lang="en-US" sz="6200">
                <a:latin typeface="Shadows Into Light"/>
                <a:ea typeface="Shadows Into Light"/>
                <a:cs typeface="Shadows Into Light"/>
                <a:sym typeface="Shadows Into Light"/>
              </a:rPr>
              <a:t>3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Google Shape;390;g133c82d0b55_1_40">
            <a:extLst>
              <a:ext uri="{FF2B5EF4-FFF2-40B4-BE49-F238E27FC236}">
                <a16:creationId xmlns:a16="http://schemas.microsoft.com/office/drawing/2014/main" id="{344975FA-9F88-E79D-596F-5CA74A9C5514}"/>
              </a:ext>
            </a:extLst>
          </p:cNvPr>
          <p:cNvPicPr/>
          <p:nvPr/>
        </p:nvPicPr>
        <p:blipFill rotWithShape="1">
          <a:blip r:embed="rId4">
            <a:alphaModFix/>
          </a:blip>
          <a:srcRect/>
          <a:stretch>
            <a:fillRect/>
          </a:stretch>
        </p:blipFill>
        <p:spPr>
          <a:xfrm rot="10800000" flipH="1">
            <a:off x="14719725" y="1216100"/>
            <a:ext cx="1982150" cy="373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372;g133c82d0b55_1_5">
            <a:extLst>
              <a:ext uri="{FF2B5EF4-FFF2-40B4-BE49-F238E27FC236}">
                <a16:creationId xmlns:a16="http://schemas.microsoft.com/office/drawing/2014/main" id="{796636ED-7C57-D600-E0A8-63D9956D7DA3}"/>
              </a:ext>
            </a:extLst>
          </p:cNvPr>
          <p:cNvSpPr txBox="1"/>
          <p:nvPr/>
        </p:nvSpPr>
        <p:spPr>
          <a:xfrm>
            <a:off x="13974882" y="630673"/>
            <a:ext cx="2631217" cy="630902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3500" dirty="0">
                <a:latin typeface="나눔스퀘어"/>
                <a:ea typeface="나눔스퀘어"/>
                <a:cs typeface="Shadows Into Light"/>
                <a:sym typeface="Shadows Into Light"/>
              </a:rPr>
              <a:t>하드웨어</a:t>
            </a:r>
            <a:endParaRPr sz="3500" dirty="0">
              <a:latin typeface="나눔스퀘어"/>
              <a:ea typeface="나눔스퀘어"/>
              <a:cs typeface="Shadows Into Light"/>
              <a:sym typeface="Shadows Into Light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1257DEA-CDE6-3D3C-4A95-B5B6EAE999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1094" y="2405878"/>
            <a:ext cx="2667000" cy="362902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17F973A-83A6-89AF-8401-07ECCF5171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78134" y="2405878"/>
            <a:ext cx="2667000" cy="360045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FF736CF-7B8B-3F88-0EDC-DA1DA7C5A6A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65174" y="2405878"/>
            <a:ext cx="2541112" cy="360045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8A6FE5D4-6DAF-65C1-5DEC-05DD78E9B42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14018" y="2405878"/>
            <a:ext cx="2228850" cy="330517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EE53B1CE-2ED0-FD57-7CE6-467CA5A4A2E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202466" y="2405878"/>
            <a:ext cx="2228850" cy="325755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9FBCACB7-5D7A-6E9E-52B2-2CBA3AEB4D5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78664" y="6653380"/>
            <a:ext cx="3151279" cy="2933532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053507A2-28FC-522F-6547-52D36127F25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710884" y="6391358"/>
            <a:ext cx="2486025" cy="3457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966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6" name="Google Shape;416;g133c82d0b55_1_48"/>
          <p:cNvPicPr/>
          <p:nvPr/>
        </p:nvPicPr>
        <p:blipFill rotWithShape="1">
          <a:blip r:embed="rId3">
            <a:alphaModFix/>
          </a:blip>
          <a:srcRect/>
          <a:stretch>
            <a:fillRect/>
          </a:stretch>
        </p:blipFill>
        <p:spPr>
          <a:xfrm>
            <a:off x="-2275" y="0"/>
            <a:ext cx="18288000" cy="1981449"/>
          </a:xfrm>
          <a:prstGeom prst="rect">
            <a:avLst/>
          </a:prstGeom>
          <a:noFill/>
          <a:ln>
            <a:noFill/>
          </a:ln>
        </p:spPr>
      </p:pic>
      <p:sp>
        <p:nvSpPr>
          <p:cNvPr id="429" name="Google Shape;429;g133c82d0b55_1_48"/>
          <p:cNvSpPr txBox="1">
            <a:spLocks noGrp="1"/>
          </p:cNvSpPr>
          <p:nvPr>
            <p:ph type="ctrTitle"/>
          </p:nvPr>
        </p:nvSpPr>
        <p:spPr>
          <a:xfrm>
            <a:off x="705625" y="331000"/>
            <a:ext cx="4824318" cy="1493400"/>
          </a:xfrm>
          <a:prstGeom prst="rect">
            <a:avLst/>
          </a:prstGeom>
        </p:spPr>
        <p:txBody>
          <a:bodyPr wrap="square" lIns="91424" tIns="45700" rIns="91424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6500" b="1" dirty="0">
                <a:latin typeface="나눔스퀘어 ExtraBold"/>
                <a:ea typeface="나눔스퀘어 ExtraBold"/>
                <a:cs typeface="Arial"/>
                <a:sym typeface="Arial"/>
              </a:rPr>
              <a:t>실 하드웨어</a:t>
            </a:r>
            <a:endParaRPr sz="6500" b="1" dirty="0">
              <a:latin typeface="나눔스퀘어 ExtraBold"/>
              <a:ea typeface="나눔스퀘어 ExtraBold"/>
              <a:cs typeface="Arial"/>
              <a:sym typeface="Arial"/>
            </a:endParaRPr>
          </a:p>
        </p:txBody>
      </p:sp>
      <p:sp>
        <p:nvSpPr>
          <p:cNvPr id="2" name="Google Shape;388;g133c82d0b55_1_40">
            <a:extLst>
              <a:ext uri="{FF2B5EF4-FFF2-40B4-BE49-F238E27FC236}">
                <a16:creationId xmlns:a16="http://schemas.microsoft.com/office/drawing/2014/main" id="{E6AFB0D6-4263-91C8-CF36-7B7B229EB809}"/>
              </a:ext>
            </a:extLst>
          </p:cNvPr>
          <p:cNvSpPr txBox="1"/>
          <p:nvPr/>
        </p:nvSpPr>
        <p:spPr>
          <a:xfrm>
            <a:off x="16834814" y="330993"/>
            <a:ext cx="1356900" cy="10467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6200">
                <a:solidFill>
                  <a:srgbClr val="000000"/>
                </a:solidFill>
                <a:latin typeface="Shadows Into Light"/>
                <a:ea typeface="Shadows Into Light"/>
                <a:cs typeface="Shadows Into Light"/>
                <a:sym typeface="Shadows Into Light"/>
              </a:rPr>
              <a:t>0</a:t>
            </a:r>
            <a:r>
              <a:rPr lang="en-US" sz="6200">
                <a:latin typeface="Shadows Into Light"/>
                <a:ea typeface="Shadows Into Light"/>
                <a:cs typeface="Shadows Into Light"/>
                <a:sym typeface="Shadows Into Light"/>
              </a:rPr>
              <a:t>3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Google Shape;390;g133c82d0b55_1_40">
            <a:extLst>
              <a:ext uri="{FF2B5EF4-FFF2-40B4-BE49-F238E27FC236}">
                <a16:creationId xmlns:a16="http://schemas.microsoft.com/office/drawing/2014/main" id="{344975FA-9F88-E79D-596F-5CA74A9C5514}"/>
              </a:ext>
            </a:extLst>
          </p:cNvPr>
          <p:cNvPicPr/>
          <p:nvPr/>
        </p:nvPicPr>
        <p:blipFill rotWithShape="1">
          <a:blip r:embed="rId4">
            <a:alphaModFix/>
          </a:blip>
          <a:srcRect/>
          <a:stretch>
            <a:fillRect/>
          </a:stretch>
        </p:blipFill>
        <p:spPr>
          <a:xfrm rot="10800000" flipH="1">
            <a:off x="14719725" y="1216100"/>
            <a:ext cx="1982150" cy="373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372;g133c82d0b55_1_5">
            <a:extLst>
              <a:ext uri="{FF2B5EF4-FFF2-40B4-BE49-F238E27FC236}">
                <a16:creationId xmlns:a16="http://schemas.microsoft.com/office/drawing/2014/main" id="{796636ED-7C57-D600-E0A8-63D9956D7DA3}"/>
              </a:ext>
            </a:extLst>
          </p:cNvPr>
          <p:cNvSpPr txBox="1"/>
          <p:nvPr/>
        </p:nvSpPr>
        <p:spPr>
          <a:xfrm>
            <a:off x="13974882" y="630673"/>
            <a:ext cx="2631217" cy="630902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3500" dirty="0">
                <a:latin typeface="나눔스퀘어"/>
                <a:ea typeface="나눔스퀘어"/>
                <a:cs typeface="Shadows Into Light"/>
                <a:sym typeface="Shadows Into Light"/>
              </a:rPr>
              <a:t>하드웨어</a:t>
            </a:r>
            <a:endParaRPr sz="3500" dirty="0">
              <a:latin typeface="나눔스퀘어"/>
              <a:ea typeface="나눔스퀘어"/>
              <a:cs typeface="Shadows Into Light"/>
              <a:sym typeface="Shadows Into Light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7D1F3EF-2605-9909-EDCE-541D22D537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233" y="3245031"/>
            <a:ext cx="4985710" cy="586965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A391AE5E-AE1A-140A-3968-FCBBD2967E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09902" y="3245031"/>
            <a:ext cx="5268547" cy="5869656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2D58D826-27A1-ED16-83EE-A5A69FF4E1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745836" y="4295548"/>
            <a:ext cx="5997931" cy="3512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810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E3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33c82d0b55_4_0"/>
          <p:cNvSpPr txBox="1"/>
          <p:nvPr/>
        </p:nvSpPr>
        <p:spPr>
          <a:xfrm>
            <a:off x="1564609" y="669535"/>
            <a:ext cx="7061100" cy="5016718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32000" dirty="0">
                <a:solidFill>
                  <a:srgbClr val="FFFFFF"/>
                </a:solidFill>
                <a:latin typeface="맑은 고딕 Semilight"/>
                <a:ea typeface="맑은 고딕 Semilight"/>
                <a:cs typeface="맑은 고딕 Semilight"/>
                <a:sym typeface="Shadows Into Light"/>
              </a:rPr>
              <a:t>04</a:t>
            </a:r>
            <a:endParaRPr lang="en-US" altLang="ko-KR" sz="32000" dirty="0">
              <a:solidFill>
                <a:srgbClr val="FFFFFF"/>
              </a:solidFill>
              <a:latin typeface="맑은 고딕 Semilight"/>
              <a:ea typeface="맑은 고딕 Semilight"/>
              <a:cs typeface="맑은 고딕 Semilight"/>
              <a:sym typeface="Shadows Into Light"/>
            </a:endParaRPr>
          </a:p>
        </p:txBody>
      </p:sp>
      <p:sp>
        <p:nvSpPr>
          <p:cNvPr id="143" name="Google Shape;143;g133c82d0b55_4_0"/>
          <p:cNvSpPr txBox="1"/>
          <p:nvPr/>
        </p:nvSpPr>
        <p:spPr>
          <a:xfrm>
            <a:off x="6515695" y="3647512"/>
            <a:ext cx="5380213" cy="1138733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6800" dirty="0">
                <a:solidFill>
                  <a:schemeClr val="dk1"/>
                </a:solidFill>
                <a:latin typeface="나눔스퀘어 ExtraBold"/>
                <a:ea typeface="나눔스퀘어 ExtraBold"/>
                <a:cs typeface="Calibri"/>
                <a:sym typeface="Calibri"/>
              </a:rPr>
              <a:t>소프트웨어</a:t>
            </a:r>
            <a:endParaRPr lang="en-US" altLang="ko-KR" sz="6800" dirty="0">
              <a:solidFill>
                <a:schemeClr val="dk1"/>
              </a:solidFill>
              <a:latin typeface="나눔스퀘어 ExtraBold"/>
              <a:ea typeface="나눔스퀘어 ExtraBold"/>
              <a:cs typeface="Calibri"/>
              <a:sym typeface="Calibri"/>
            </a:endParaRPr>
          </a:p>
        </p:txBody>
      </p:sp>
      <p:pic>
        <p:nvPicPr>
          <p:cNvPr id="144" name="Google Shape;144;g133c82d0b55_4_0"/>
          <p:cNvPicPr/>
          <p:nvPr/>
        </p:nvPicPr>
        <p:blipFill rotWithShape="1">
          <a:blip r:embed="rId3">
            <a:alphaModFix/>
          </a:blip>
          <a:srcRect/>
          <a:stretch>
            <a:fillRect/>
          </a:stretch>
        </p:blipFill>
        <p:spPr>
          <a:xfrm>
            <a:off x="14327011" y="6993084"/>
            <a:ext cx="2182953" cy="198218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93376279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6" name="Google Shape;416;g133c82d0b55_1_48"/>
          <p:cNvPicPr/>
          <p:nvPr/>
        </p:nvPicPr>
        <p:blipFill rotWithShape="1">
          <a:blip r:embed="rId3">
            <a:alphaModFix/>
          </a:blip>
          <a:srcRect/>
          <a:stretch>
            <a:fillRect/>
          </a:stretch>
        </p:blipFill>
        <p:spPr>
          <a:xfrm>
            <a:off x="0" y="0"/>
            <a:ext cx="18288000" cy="1981449"/>
          </a:xfrm>
          <a:prstGeom prst="rect">
            <a:avLst/>
          </a:prstGeom>
          <a:noFill/>
          <a:ln>
            <a:noFill/>
          </a:ln>
        </p:spPr>
      </p:pic>
      <p:sp>
        <p:nvSpPr>
          <p:cNvPr id="429" name="Google Shape;429;g133c82d0b55_1_48"/>
          <p:cNvSpPr txBox="1">
            <a:spLocks noGrp="1"/>
          </p:cNvSpPr>
          <p:nvPr>
            <p:ph type="ctrTitle"/>
          </p:nvPr>
        </p:nvSpPr>
        <p:spPr>
          <a:xfrm>
            <a:off x="705625" y="331000"/>
            <a:ext cx="4503900" cy="1493400"/>
          </a:xfrm>
          <a:prstGeom prst="rect">
            <a:avLst/>
          </a:prstGeom>
        </p:spPr>
        <p:txBody>
          <a:bodyPr wrap="square" lIns="91424" tIns="45700" rIns="91424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6500" b="1" dirty="0">
                <a:latin typeface="나눔스퀘어 ExtraBold"/>
                <a:ea typeface="나눔스퀘어 ExtraBold"/>
                <a:cs typeface="Arial"/>
                <a:sym typeface="Arial"/>
              </a:rPr>
              <a:t>구조도</a:t>
            </a:r>
            <a:endParaRPr sz="6500" b="1" dirty="0">
              <a:latin typeface="나눔스퀘어 ExtraBold"/>
              <a:ea typeface="나눔스퀘어 ExtraBold"/>
              <a:cs typeface="Arial"/>
              <a:sym typeface="Arial"/>
            </a:endParaRPr>
          </a:p>
        </p:txBody>
      </p:sp>
      <p:sp>
        <p:nvSpPr>
          <p:cNvPr id="2" name="Google Shape;388;g133c82d0b55_1_40">
            <a:extLst>
              <a:ext uri="{FF2B5EF4-FFF2-40B4-BE49-F238E27FC236}">
                <a16:creationId xmlns:a16="http://schemas.microsoft.com/office/drawing/2014/main" id="{E6AFB0D6-4263-91C8-CF36-7B7B229EB809}"/>
              </a:ext>
            </a:extLst>
          </p:cNvPr>
          <p:cNvSpPr txBox="1"/>
          <p:nvPr/>
        </p:nvSpPr>
        <p:spPr>
          <a:xfrm>
            <a:off x="16834814" y="330993"/>
            <a:ext cx="1356900" cy="10467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6200" dirty="0">
                <a:solidFill>
                  <a:srgbClr val="000000"/>
                </a:solidFill>
                <a:latin typeface="Shadows Into Light"/>
                <a:ea typeface="Shadows Into Light"/>
                <a:cs typeface="Shadows Into Light"/>
                <a:sym typeface="Shadows Into Light"/>
              </a:rPr>
              <a:t>04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Google Shape;390;g133c82d0b55_1_40">
            <a:extLst>
              <a:ext uri="{FF2B5EF4-FFF2-40B4-BE49-F238E27FC236}">
                <a16:creationId xmlns:a16="http://schemas.microsoft.com/office/drawing/2014/main" id="{344975FA-9F88-E79D-596F-5CA74A9C5514}"/>
              </a:ext>
            </a:extLst>
          </p:cNvPr>
          <p:cNvPicPr/>
          <p:nvPr/>
        </p:nvPicPr>
        <p:blipFill rotWithShape="1">
          <a:blip r:embed="rId4">
            <a:alphaModFix/>
          </a:blip>
          <a:srcRect/>
          <a:stretch>
            <a:fillRect/>
          </a:stretch>
        </p:blipFill>
        <p:spPr>
          <a:xfrm rot="10800000" flipH="1">
            <a:off x="14203597" y="1216100"/>
            <a:ext cx="2498278" cy="743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372;g133c82d0b55_1_5">
            <a:extLst>
              <a:ext uri="{FF2B5EF4-FFF2-40B4-BE49-F238E27FC236}">
                <a16:creationId xmlns:a16="http://schemas.microsoft.com/office/drawing/2014/main" id="{796636ED-7C57-D600-E0A8-63D9956D7DA3}"/>
              </a:ext>
            </a:extLst>
          </p:cNvPr>
          <p:cNvSpPr txBox="1"/>
          <p:nvPr/>
        </p:nvSpPr>
        <p:spPr>
          <a:xfrm>
            <a:off x="13936166" y="620141"/>
            <a:ext cx="2631217" cy="630902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3500" dirty="0">
                <a:latin typeface="나눔스퀘어"/>
                <a:ea typeface="나눔스퀘어"/>
                <a:cs typeface="Shadows Into Light"/>
                <a:sym typeface="Shadows Into Light"/>
              </a:rPr>
              <a:t>소프트웨어</a:t>
            </a:r>
            <a:endParaRPr sz="3500" dirty="0">
              <a:latin typeface="나눔스퀘어"/>
              <a:ea typeface="나눔스퀘어"/>
              <a:cs typeface="Shadows Into Light"/>
              <a:sym typeface="Shadows Into Light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8BFBFB0-2AC4-0981-45E9-25FCA6F83A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60158" y="3212851"/>
            <a:ext cx="2257740" cy="3038899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15B08F86-3903-AB48-6A53-945B5B86FC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78005" y="3289062"/>
            <a:ext cx="3574001" cy="1019317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ECDE9D2F-7915-0D53-4F60-1FE084AEB37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05496" y="4269354"/>
            <a:ext cx="3719018" cy="1095528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F10FAA9A-1CF1-381C-8137-89C21C4EB6D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25300" y="3289062"/>
            <a:ext cx="1793705" cy="1954576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B85617C4-090A-7313-5B79-E731AB75B127}"/>
              </a:ext>
            </a:extLst>
          </p:cNvPr>
          <p:cNvSpPr txBox="1"/>
          <p:nvPr/>
        </p:nvSpPr>
        <p:spPr>
          <a:xfrm>
            <a:off x="11847851" y="4038522"/>
            <a:ext cx="15074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>
                <a:latin typeface="나눔스퀘어" panose="020B0600000101010101" pitchFamily="50" charset="-127"/>
                <a:ea typeface="나눔스퀘어" panose="020B0600000101010101" pitchFamily="50" charset="-127"/>
              </a:rPr>
              <a:t>DB </a:t>
            </a:r>
            <a:r>
              <a:rPr lang="ko-KR" altLang="en-US" sz="2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연동</a:t>
            </a: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9F6BD63D-CEE9-D066-0C68-2E3FA714CAD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584021" y="4500187"/>
            <a:ext cx="2257740" cy="399015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528F2F97-3B93-D962-44C7-4A74C977590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885223" y="3289062"/>
            <a:ext cx="2000529" cy="2962688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A60E04BD-48C4-5605-E63F-AC84C17479D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53414" y="7255351"/>
            <a:ext cx="2219248" cy="2109342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834BBB6A-D2DE-26A4-76EF-589167BBBA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9645301">
            <a:off x="5549159" y="7330418"/>
            <a:ext cx="3719018" cy="1095528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A9CCEBE2-0C7C-ED0B-9108-46339CF376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9634095">
            <a:off x="4990574" y="6129667"/>
            <a:ext cx="3574001" cy="1019317"/>
          </a:xfrm>
          <a:prstGeom prst="rect">
            <a:avLst/>
          </a:prstGeom>
        </p:spPr>
      </p:pic>
      <p:pic>
        <p:nvPicPr>
          <p:cNvPr id="39" name="그래픽 38" descr="포괄 윤곽선">
            <a:extLst>
              <a:ext uri="{FF2B5EF4-FFF2-40B4-BE49-F238E27FC236}">
                <a16:creationId xmlns:a16="http://schemas.microsoft.com/office/drawing/2014/main" id="{20AB5817-F20F-DF48-145D-7BA7E173768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686800" y="468630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881806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6" name="Google Shape;416;g133c82d0b55_1_48"/>
          <p:cNvPicPr/>
          <p:nvPr/>
        </p:nvPicPr>
        <p:blipFill rotWithShape="1">
          <a:blip r:embed="rId3">
            <a:alphaModFix/>
          </a:blip>
          <a:srcRect/>
          <a:stretch>
            <a:fillRect/>
          </a:stretch>
        </p:blipFill>
        <p:spPr>
          <a:xfrm>
            <a:off x="0" y="0"/>
            <a:ext cx="18288000" cy="1981449"/>
          </a:xfrm>
          <a:prstGeom prst="rect">
            <a:avLst/>
          </a:prstGeom>
          <a:noFill/>
          <a:ln>
            <a:noFill/>
          </a:ln>
        </p:spPr>
      </p:pic>
      <p:sp>
        <p:nvSpPr>
          <p:cNvPr id="429" name="Google Shape;429;g133c82d0b55_1_48"/>
          <p:cNvSpPr txBox="1">
            <a:spLocks noGrp="1"/>
          </p:cNvSpPr>
          <p:nvPr>
            <p:ph type="ctrTitle"/>
          </p:nvPr>
        </p:nvSpPr>
        <p:spPr>
          <a:xfrm>
            <a:off x="705625" y="331000"/>
            <a:ext cx="4503900" cy="1493400"/>
          </a:xfrm>
          <a:prstGeom prst="rect">
            <a:avLst/>
          </a:prstGeom>
        </p:spPr>
        <p:txBody>
          <a:bodyPr wrap="square" lIns="91424" tIns="45700" rIns="91424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6500" b="1" dirty="0">
                <a:latin typeface="나눔스퀘어 ExtraBold"/>
                <a:ea typeface="나눔스퀘어 ExtraBold"/>
                <a:cs typeface="Arial"/>
                <a:sym typeface="Arial"/>
              </a:rPr>
              <a:t>안드로이드</a:t>
            </a:r>
            <a:endParaRPr sz="6500" b="1" dirty="0">
              <a:latin typeface="나눔스퀘어 ExtraBold"/>
              <a:ea typeface="나눔스퀘어 ExtraBold"/>
              <a:cs typeface="Arial"/>
              <a:sym typeface="Arial"/>
            </a:endParaRPr>
          </a:p>
        </p:txBody>
      </p:sp>
      <p:sp>
        <p:nvSpPr>
          <p:cNvPr id="2" name="Google Shape;388;g133c82d0b55_1_40">
            <a:extLst>
              <a:ext uri="{FF2B5EF4-FFF2-40B4-BE49-F238E27FC236}">
                <a16:creationId xmlns:a16="http://schemas.microsoft.com/office/drawing/2014/main" id="{E6AFB0D6-4263-91C8-CF36-7B7B229EB809}"/>
              </a:ext>
            </a:extLst>
          </p:cNvPr>
          <p:cNvSpPr txBox="1"/>
          <p:nvPr/>
        </p:nvSpPr>
        <p:spPr>
          <a:xfrm>
            <a:off x="16834814" y="330993"/>
            <a:ext cx="1356900" cy="10467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6200" dirty="0">
                <a:solidFill>
                  <a:srgbClr val="000000"/>
                </a:solidFill>
                <a:latin typeface="Shadows Into Light"/>
                <a:ea typeface="Shadows Into Light"/>
                <a:cs typeface="Shadows Into Light"/>
                <a:sym typeface="Shadows Into Light"/>
              </a:rPr>
              <a:t>04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Google Shape;390;g133c82d0b55_1_40">
            <a:extLst>
              <a:ext uri="{FF2B5EF4-FFF2-40B4-BE49-F238E27FC236}">
                <a16:creationId xmlns:a16="http://schemas.microsoft.com/office/drawing/2014/main" id="{344975FA-9F88-E79D-596F-5CA74A9C5514}"/>
              </a:ext>
            </a:extLst>
          </p:cNvPr>
          <p:cNvPicPr/>
          <p:nvPr/>
        </p:nvPicPr>
        <p:blipFill rotWithShape="1">
          <a:blip r:embed="rId4">
            <a:alphaModFix/>
          </a:blip>
          <a:srcRect/>
          <a:stretch>
            <a:fillRect/>
          </a:stretch>
        </p:blipFill>
        <p:spPr>
          <a:xfrm rot="10800000" flipH="1">
            <a:off x="14203597" y="1216100"/>
            <a:ext cx="2498278" cy="743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372;g133c82d0b55_1_5">
            <a:extLst>
              <a:ext uri="{FF2B5EF4-FFF2-40B4-BE49-F238E27FC236}">
                <a16:creationId xmlns:a16="http://schemas.microsoft.com/office/drawing/2014/main" id="{796636ED-7C57-D600-E0A8-63D9956D7DA3}"/>
              </a:ext>
            </a:extLst>
          </p:cNvPr>
          <p:cNvSpPr txBox="1"/>
          <p:nvPr/>
        </p:nvSpPr>
        <p:spPr>
          <a:xfrm>
            <a:off x="13936166" y="620141"/>
            <a:ext cx="2631217" cy="630902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3500" dirty="0">
                <a:latin typeface="나눔스퀘어"/>
                <a:ea typeface="나눔스퀘어"/>
                <a:cs typeface="Shadows Into Light"/>
                <a:sym typeface="Shadows Into Light"/>
              </a:rPr>
              <a:t>소프트웨어</a:t>
            </a:r>
            <a:endParaRPr sz="3500" dirty="0">
              <a:latin typeface="나눔스퀘어"/>
              <a:ea typeface="나눔스퀘어"/>
              <a:cs typeface="Shadows Into Light"/>
              <a:sym typeface="Shadows Into Light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5749B59-51F5-DFAE-0F0F-E44698CB90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57679" y="4558703"/>
            <a:ext cx="3534918" cy="2399878"/>
          </a:xfrm>
          <a:prstGeom prst="rect">
            <a:avLst/>
          </a:prstGeom>
        </p:spPr>
      </p:pic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3C9E866D-DEEC-32B4-B4C4-15A2AE179926}"/>
              </a:ext>
            </a:extLst>
          </p:cNvPr>
          <p:cNvCxnSpPr>
            <a:cxnSpLocks/>
          </p:cNvCxnSpPr>
          <p:nvPr/>
        </p:nvCxnSpPr>
        <p:spPr>
          <a:xfrm flipH="1">
            <a:off x="1041116" y="3738649"/>
            <a:ext cx="6168043" cy="403998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50574772-1D05-DA9D-035C-358B2B42CBC5}"/>
              </a:ext>
            </a:extLst>
          </p:cNvPr>
          <p:cNvCxnSpPr>
            <a:cxnSpLocks/>
          </p:cNvCxnSpPr>
          <p:nvPr/>
        </p:nvCxnSpPr>
        <p:spPr>
          <a:xfrm>
            <a:off x="1128278" y="3738649"/>
            <a:ext cx="6080881" cy="403998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화살표: 오른쪽 20">
            <a:extLst>
              <a:ext uri="{FF2B5EF4-FFF2-40B4-BE49-F238E27FC236}">
                <a16:creationId xmlns:a16="http://schemas.microsoft.com/office/drawing/2014/main" id="{0EE14FEA-2862-6077-B823-D4F98E11BD77}"/>
              </a:ext>
            </a:extLst>
          </p:cNvPr>
          <p:cNvSpPr/>
          <p:nvPr/>
        </p:nvSpPr>
        <p:spPr>
          <a:xfrm>
            <a:off x="7355638" y="5625639"/>
            <a:ext cx="2992582" cy="442653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D28AE87B-FA1A-12A5-0621-0FB7C67F11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10086" y="3938154"/>
            <a:ext cx="5852160" cy="384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312866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Google Shape;312;g133c82d0b55_9_95"/>
          <p:cNvPicPr/>
          <p:nvPr/>
        </p:nvPicPr>
        <p:blipFill rotWithShape="1">
          <a:blip r:embed="rId3">
            <a:alphaModFix/>
          </a:blip>
          <a:srcRect/>
          <a:stretch>
            <a:fillRect/>
          </a:stretch>
        </p:blipFill>
        <p:spPr>
          <a:xfrm>
            <a:off x="0" y="-6325"/>
            <a:ext cx="6972300" cy="10293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g133c82d0b55_9_95"/>
          <p:cNvPicPr/>
          <p:nvPr/>
        </p:nvPicPr>
        <p:blipFill rotWithShape="1">
          <a:blip r:embed="rId4">
            <a:alphaModFix/>
          </a:blip>
          <a:srcRect/>
          <a:stretch>
            <a:fillRect/>
          </a:stretch>
        </p:blipFill>
        <p:spPr>
          <a:xfrm>
            <a:off x="997025" y="4071886"/>
            <a:ext cx="4604958" cy="3263138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g133c82d0b55_9_95"/>
          <p:cNvSpPr txBox="1"/>
          <p:nvPr/>
        </p:nvSpPr>
        <p:spPr>
          <a:xfrm>
            <a:off x="2061822" y="4934054"/>
            <a:ext cx="2293626" cy="769401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4400" dirty="0">
                <a:latin typeface="나눔스퀘어"/>
                <a:ea typeface="나눔스퀘어"/>
                <a:cs typeface="Shadows Into Light"/>
                <a:sym typeface="Shadows Into Light"/>
              </a:rPr>
              <a:t>로그인 </a:t>
            </a:r>
            <a:endParaRPr lang="en-US" altLang="ko-KR" sz="4400" dirty="0">
              <a:latin typeface="나눔스퀘어"/>
              <a:ea typeface="나눔스퀘어"/>
              <a:cs typeface="Shadows Into Light"/>
              <a:sym typeface="Shadows Into Light"/>
            </a:endParaRPr>
          </a:p>
        </p:txBody>
      </p:sp>
      <p:sp>
        <p:nvSpPr>
          <p:cNvPr id="317" name="Google Shape;317;g133c82d0b55_9_95"/>
          <p:cNvSpPr txBox="1"/>
          <p:nvPr/>
        </p:nvSpPr>
        <p:spPr>
          <a:xfrm>
            <a:off x="682980" y="2623690"/>
            <a:ext cx="5232899" cy="938678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5500" dirty="0">
                <a:latin typeface="나눔스퀘어 Bold"/>
                <a:ea typeface="나눔스퀘어 Bold"/>
              </a:rPr>
              <a:t>안드로이드</a:t>
            </a:r>
            <a:endParaRPr sz="1800" dirty="0">
              <a:solidFill>
                <a:schemeClr val="dk1"/>
              </a:solidFill>
              <a:latin typeface="나눔스퀘어 Bold"/>
              <a:ea typeface="나눔스퀘어 Bold"/>
              <a:cs typeface="Calibri"/>
              <a:sym typeface="Calibri"/>
            </a:endParaRPr>
          </a:p>
        </p:txBody>
      </p:sp>
      <p:sp>
        <p:nvSpPr>
          <p:cNvPr id="318" name="Google Shape;318;g133c82d0b55_9_95"/>
          <p:cNvSpPr/>
          <p:nvPr/>
        </p:nvSpPr>
        <p:spPr>
          <a:xfrm>
            <a:off x="4308413" y="6146500"/>
            <a:ext cx="1959300" cy="19593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w="sm" len="sm"/>
            <a:tailEnd w="sm" len="sm"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5" name="Google Shape;388;g133c82d0b55_1_40">
            <a:extLst>
              <a:ext uri="{FF2B5EF4-FFF2-40B4-BE49-F238E27FC236}">
                <a16:creationId xmlns:a16="http://schemas.microsoft.com/office/drawing/2014/main" id="{AF4A3BE1-DF3C-D444-1D9B-794B9E18E554}"/>
              </a:ext>
            </a:extLst>
          </p:cNvPr>
          <p:cNvSpPr txBox="1"/>
          <p:nvPr/>
        </p:nvSpPr>
        <p:spPr>
          <a:xfrm>
            <a:off x="16834814" y="330993"/>
            <a:ext cx="1356900" cy="10467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6200" dirty="0">
                <a:solidFill>
                  <a:srgbClr val="000000"/>
                </a:solidFill>
                <a:latin typeface="Shadows Into Light"/>
                <a:ea typeface="Shadows Into Light"/>
                <a:cs typeface="Shadows Into Light"/>
                <a:sym typeface="Shadows Into Light"/>
              </a:rPr>
              <a:t>04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Google Shape;390;g133c82d0b55_1_40">
            <a:extLst>
              <a:ext uri="{FF2B5EF4-FFF2-40B4-BE49-F238E27FC236}">
                <a16:creationId xmlns:a16="http://schemas.microsoft.com/office/drawing/2014/main" id="{B05DB451-0600-54C1-2BD2-F1D19BEF99F8}"/>
              </a:ext>
            </a:extLst>
          </p:cNvPr>
          <p:cNvPicPr/>
          <p:nvPr/>
        </p:nvPicPr>
        <p:blipFill rotWithShape="1">
          <a:blip r:embed="rId5">
            <a:alphaModFix/>
          </a:blip>
          <a:srcRect/>
          <a:stretch>
            <a:fillRect/>
          </a:stretch>
        </p:blipFill>
        <p:spPr>
          <a:xfrm rot="10800000" flipH="1">
            <a:off x="14203597" y="1216100"/>
            <a:ext cx="2498278" cy="743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372;g133c82d0b55_1_5">
            <a:extLst>
              <a:ext uri="{FF2B5EF4-FFF2-40B4-BE49-F238E27FC236}">
                <a16:creationId xmlns:a16="http://schemas.microsoft.com/office/drawing/2014/main" id="{477226C1-D125-2DB6-31FC-15F8A8D2BD31}"/>
              </a:ext>
            </a:extLst>
          </p:cNvPr>
          <p:cNvSpPr txBox="1"/>
          <p:nvPr/>
        </p:nvSpPr>
        <p:spPr>
          <a:xfrm>
            <a:off x="13936166" y="620141"/>
            <a:ext cx="2631217" cy="630902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3500" dirty="0">
                <a:latin typeface="나눔스퀘어"/>
                <a:ea typeface="나눔스퀘어"/>
                <a:cs typeface="Shadows Into Light"/>
                <a:sym typeface="Shadows Into Light"/>
              </a:rPr>
              <a:t>소프트웨어</a:t>
            </a:r>
            <a:endParaRPr sz="3500" dirty="0">
              <a:latin typeface="나눔스퀘어"/>
              <a:ea typeface="나눔스퀘어"/>
              <a:cs typeface="Shadows Into Light"/>
              <a:sym typeface="Shadows Into Light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E033E82-636C-3E98-316D-0BDD04724F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38960" y="6627528"/>
            <a:ext cx="1498205" cy="997243"/>
          </a:xfrm>
          <a:prstGeom prst="rect">
            <a:avLst/>
          </a:prstGeom>
        </p:spPr>
      </p:pic>
      <p:sp>
        <p:nvSpPr>
          <p:cNvPr id="11" name="Google Shape;314;g133c82d0b55_9_95">
            <a:extLst>
              <a:ext uri="{FF2B5EF4-FFF2-40B4-BE49-F238E27FC236}">
                <a16:creationId xmlns:a16="http://schemas.microsoft.com/office/drawing/2014/main" id="{F8612E47-5F04-20B9-A573-14E80B6F6A1E}"/>
              </a:ext>
            </a:extLst>
          </p:cNvPr>
          <p:cNvSpPr txBox="1"/>
          <p:nvPr/>
        </p:nvSpPr>
        <p:spPr>
          <a:xfrm>
            <a:off x="2076774" y="5674507"/>
            <a:ext cx="2462186" cy="769401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4400" dirty="0">
                <a:latin typeface="나눔스퀘어"/>
                <a:ea typeface="나눔스퀘어"/>
                <a:cs typeface="Shadows Into Light"/>
                <a:sym typeface="Shadows Into Light"/>
              </a:rPr>
              <a:t>회원가입</a:t>
            </a:r>
            <a:endParaRPr lang="en-US" altLang="ko-KR" sz="4400" dirty="0">
              <a:latin typeface="나눔스퀘어"/>
              <a:ea typeface="나눔스퀘어"/>
              <a:cs typeface="Shadows Into Light"/>
              <a:sym typeface="Shadows Into Light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0AD83C2-0ACB-A5F3-CFAC-33823E4610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47518" y="1962922"/>
            <a:ext cx="4060859" cy="713150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4409351-9997-FC79-D5DE-340EBFEA8A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673438" y="1962922"/>
            <a:ext cx="4060859" cy="7111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006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2"/>
          <p:cNvPicPr/>
          <p:nvPr/>
        </p:nvPicPr>
        <p:blipFill rotWithShape="1">
          <a:blip r:embed="rId3">
            <a:alphaModFix/>
          </a:blip>
          <a:srcRect/>
          <a:stretch>
            <a:fillRect/>
          </a:stretch>
        </p:blipFill>
        <p:spPr>
          <a:xfrm>
            <a:off x="10178151" y="0"/>
            <a:ext cx="8126771" cy="10316446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2"/>
          <p:cNvSpPr txBox="1"/>
          <p:nvPr/>
        </p:nvSpPr>
        <p:spPr>
          <a:xfrm>
            <a:off x="11782768" y="2321669"/>
            <a:ext cx="1356900" cy="5816937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6200" dirty="0">
                <a:solidFill>
                  <a:srgbClr val="EC573B"/>
                </a:solidFill>
                <a:latin typeface="Shadows Into Light"/>
                <a:ea typeface="Shadows Into Light"/>
                <a:cs typeface="Shadows Into Light"/>
                <a:sym typeface="Shadows Into Light"/>
              </a:rPr>
              <a:t>01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6200" dirty="0">
                <a:solidFill>
                  <a:srgbClr val="EC573B"/>
                </a:solidFill>
                <a:latin typeface="Shadows Into Light"/>
                <a:ea typeface="Shadows Into Light"/>
                <a:cs typeface="Shadows Into Light"/>
                <a:sym typeface="Shadows Into Light"/>
              </a:rPr>
              <a:t>02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6200" dirty="0">
                <a:solidFill>
                  <a:srgbClr val="EC573B"/>
                </a:solidFill>
                <a:latin typeface="Shadows Into Light"/>
                <a:ea typeface="Shadows Into Light"/>
                <a:cs typeface="Shadows Into Light"/>
                <a:sym typeface="Shadows Into Light"/>
              </a:rPr>
              <a:t>03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6200" dirty="0">
                <a:solidFill>
                  <a:srgbClr val="EC573B"/>
                </a:solidFill>
                <a:latin typeface="Shadows Into Light"/>
                <a:ea typeface="Shadows Into Light"/>
                <a:cs typeface="Shadows Into Light"/>
                <a:sym typeface="Shadows Into Light"/>
              </a:rPr>
              <a:t>04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6200" dirty="0">
                <a:solidFill>
                  <a:srgbClr val="EC573B"/>
                </a:solidFill>
                <a:latin typeface="Shadows Into Light"/>
                <a:ea typeface="Shadows Into Light"/>
                <a:cs typeface="Shadows Into Light"/>
                <a:sym typeface="Shadows Into Light"/>
              </a:rPr>
              <a:t>05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6200" dirty="0">
                <a:solidFill>
                  <a:srgbClr val="EC573B"/>
                </a:solidFill>
                <a:latin typeface="Shadows Into Light"/>
                <a:ea typeface="Shadows Into Light"/>
                <a:cs typeface="Shadows Into Light"/>
                <a:sym typeface="Shadows Into Light"/>
              </a:rPr>
              <a:t>06</a:t>
            </a:r>
          </a:p>
        </p:txBody>
      </p:sp>
      <p:pic>
        <p:nvPicPr>
          <p:cNvPr id="96" name="Google Shape;96;p2"/>
          <p:cNvPicPr/>
          <p:nvPr/>
        </p:nvPicPr>
        <p:blipFill rotWithShape="1">
          <a:blip r:embed="rId4">
            <a:alphaModFix/>
          </a:blip>
          <a:srcRect/>
          <a:stretch>
            <a:fillRect/>
          </a:stretch>
        </p:blipFill>
        <p:spPr>
          <a:xfrm>
            <a:off x="1489981" y="4314342"/>
            <a:ext cx="4417767" cy="337323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2"/>
          <p:cNvSpPr txBox="1"/>
          <p:nvPr/>
        </p:nvSpPr>
        <p:spPr>
          <a:xfrm>
            <a:off x="1716756" y="3644606"/>
            <a:ext cx="6630300" cy="969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5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CONTENTS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8" name="Google Shape;98;p2"/>
          <p:cNvPicPr/>
          <p:nvPr/>
        </p:nvPicPr>
        <p:blipFill rotWithShape="1">
          <a:blip r:embed="rId5">
            <a:alphaModFix/>
          </a:blip>
          <a:srcRect/>
          <a:stretch>
            <a:fillRect/>
          </a:stretch>
        </p:blipFill>
        <p:spPr>
          <a:xfrm>
            <a:off x="5830918" y="3353742"/>
            <a:ext cx="1297709" cy="1297923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2"/>
          <p:cNvSpPr txBox="1"/>
          <p:nvPr/>
        </p:nvSpPr>
        <p:spPr>
          <a:xfrm>
            <a:off x="13050504" y="2544434"/>
            <a:ext cx="3524876" cy="615521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2800" dirty="0" err="1">
                <a:latin typeface="나눔스퀘어 Light"/>
                <a:ea typeface="나눔스퀘어 Light"/>
                <a:cs typeface="Calibri"/>
                <a:sym typeface="Calibri"/>
              </a:rPr>
              <a:t>도전학기제</a:t>
            </a:r>
            <a:r>
              <a:rPr lang="ko-KR" altLang="en-US" sz="2800" dirty="0">
                <a:latin typeface="나눔스퀘어 Light"/>
                <a:ea typeface="나눔스퀘어 Light"/>
                <a:cs typeface="Calibri"/>
                <a:sym typeface="Calibri"/>
              </a:rPr>
              <a:t> 신청 이유</a:t>
            </a:r>
            <a:endParaRPr sz="2800" dirty="0">
              <a:latin typeface="나눔스퀘어 Light"/>
              <a:ea typeface="나눔스퀘어 Light"/>
              <a:cs typeface="Calibri"/>
              <a:sym typeface="Calibri"/>
            </a:endParaRPr>
          </a:p>
        </p:txBody>
      </p:sp>
      <p:sp>
        <p:nvSpPr>
          <p:cNvPr id="100" name="Google Shape;100;p2"/>
          <p:cNvSpPr txBox="1"/>
          <p:nvPr/>
        </p:nvSpPr>
        <p:spPr>
          <a:xfrm>
            <a:off x="13064805" y="3513885"/>
            <a:ext cx="3041259" cy="615521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2800" dirty="0">
                <a:latin typeface="나눔스퀘어 Light"/>
                <a:ea typeface="나눔스퀘어 Light"/>
                <a:cs typeface="Calibri"/>
                <a:sym typeface="Calibri"/>
              </a:rPr>
              <a:t>주제 선정 이유</a:t>
            </a:r>
          </a:p>
        </p:txBody>
      </p:sp>
      <p:sp>
        <p:nvSpPr>
          <p:cNvPr id="101" name="Google Shape;101;p2"/>
          <p:cNvSpPr txBox="1"/>
          <p:nvPr/>
        </p:nvSpPr>
        <p:spPr>
          <a:xfrm>
            <a:off x="13064804" y="4435926"/>
            <a:ext cx="3041259" cy="615521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2800" dirty="0">
                <a:latin typeface="나눔스퀘어 Light"/>
                <a:ea typeface="나눔스퀘어 Light"/>
                <a:cs typeface="Calibri"/>
                <a:sym typeface="Calibri"/>
              </a:rPr>
              <a:t>하드웨어</a:t>
            </a:r>
            <a:endParaRPr sz="2800" dirty="0">
              <a:latin typeface="나눔스퀘어 Light"/>
              <a:ea typeface="나눔스퀘어 Light"/>
              <a:cs typeface="Calibri"/>
              <a:sym typeface="Calibri"/>
            </a:endParaRPr>
          </a:p>
        </p:txBody>
      </p:sp>
      <p:sp>
        <p:nvSpPr>
          <p:cNvPr id="102" name="Google Shape;102;p2"/>
          <p:cNvSpPr txBox="1"/>
          <p:nvPr/>
        </p:nvSpPr>
        <p:spPr>
          <a:xfrm>
            <a:off x="13003786" y="5368502"/>
            <a:ext cx="3041259" cy="615521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2800" dirty="0">
                <a:latin typeface="나눔스퀘어 Light"/>
                <a:ea typeface="나눔스퀘어 Light"/>
                <a:cs typeface="Calibri"/>
                <a:sym typeface="Calibri"/>
              </a:rPr>
              <a:t>소프트웨어</a:t>
            </a:r>
            <a:endParaRPr sz="2800" dirty="0">
              <a:latin typeface="나눔스퀘어 Light"/>
              <a:ea typeface="나눔스퀘어 Light"/>
              <a:cs typeface="Calibri"/>
              <a:sym typeface="Calibri"/>
            </a:endParaRPr>
          </a:p>
        </p:txBody>
      </p:sp>
      <p:sp>
        <p:nvSpPr>
          <p:cNvPr id="103" name="Google Shape;103;p2"/>
          <p:cNvSpPr txBox="1"/>
          <p:nvPr/>
        </p:nvSpPr>
        <p:spPr>
          <a:xfrm>
            <a:off x="13050504" y="6283139"/>
            <a:ext cx="3012659" cy="615521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2800" dirty="0">
                <a:latin typeface="나눔스퀘어 Light"/>
                <a:ea typeface="나눔스퀘어 Light"/>
                <a:cs typeface="Calibri"/>
                <a:sym typeface="Calibri"/>
              </a:rPr>
              <a:t>결과물</a:t>
            </a:r>
            <a:endParaRPr sz="2800" dirty="0">
              <a:latin typeface="나눔스퀘어 Light"/>
              <a:ea typeface="나눔스퀘어 Light"/>
              <a:cs typeface="Calibri"/>
              <a:sym typeface="Calibri"/>
            </a:endParaRPr>
          </a:p>
        </p:txBody>
      </p:sp>
      <p:sp>
        <p:nvSpPr>
          <p:cNvPr id="2" name="Google Shape;103;p2">
            <a:extLst>
              <a:ext uri="{FF2B5EF4-FFF2-40B4-BE49-F238E27FC236}">
                <a16:creationId xmlns:a16="http://schemas.microsoft.com/office/drawing/2014/main" id="{A8057BAB-BBC7-FD47-B475-E391FD48CAFE}"/>
              </a:ext>
            </a:extLst>
          </p:cNvPr>
          <p:cNvSpPr txBox="1"/>
          <p:nvPr/>
        </p:nvSpPr>
        <p:spPr>
          <a:xfrm>
            <a:off x="13018085" y="7259134"/>
            <a:ext cx="4602720" cy="615521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2800" dirty="0" err="1">
                <a:latin typeface="나눔스퀘어 Light"/>
                <a:ea typeface="나눔스퀘어 Light"/>
                <a:cs typeface="Calibri"/>
                <a:sym typeface="Calibri"/>
              </a:rPr>
              <a:t>도전학기제를</a:t>
            </a:r>
            <a:r>
              <a:rPr lang="ko-KR" altLang="en-US" sz="2800" dirty="0">
                <a:latin typeface="나눔스퀘어 Light"/>
                <a:ea typeface="나눔스퀘어 Light"/>
                <a:cs typeface="Calibri"/>
                <a:sym typeface="Calibri"/>
              </a:rPr>
              <a:t> 통해 얻은 것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Google Shape;312;g133c82d0b55_9_95"/>
          <p:cNvPicPr/>
          <p:nvPr/>
        </p:nvPicPr>
        <p:blipFill rotWithShape="1">
          <a:blip r:embed="rId3">
            <a:alphaModFix/>
          </a:blip>
          <a:srcRect/>
          <a:stretch>
            <a:fillRect/>
          </a:stretch>
        </p:blipFill>
        <p:spPr>
          <a:xfrm>
            <a:off x="0" y="-6325"/>
            <a:ext cx="6972300" cy="10293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g133c82d0b55_9_95"/>
          <p:cNvPicPr/>
          <p:nvPr/>
        </p:nvPicPr>
        <p:blipFill rotWithShape="1">
          <a:blip r:embed="rId4">
            <a:alphaModFix/>
          </a:blip>
          <a:srcRect/>
          <a:stretch>
            <a:fillRect/>
          </a:stretch>
        </p:blipFill>
        <p:spPr>
          <a:xfrm>
            <a:off x="997025" y="4071886"/>
            <a:ext cx="4604958" cy="3263138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g133c82d0b55_9_95"/>
          <p:cNvSpPr txBox="1"/>
          <p:nvPr/>
        </p:nvSpPr>
        <p:spPr>
          <a:xfrm>
            <a:off x="682980" y="2623690"/>
            <a:ext cx="5232899" cy="938678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5500" dirty="0">
                <a:latin typeface="나눔스퀘어 Bold"/>
                <a:ea typeface="나눔스퀘어 Bold"/>
              </a:rPr>
              <a:t>안드로이드</a:t>
            </a:r>
            <a:endParaRPr sz="1800" dirty="0">
              <a:solidFill>
                <a:schemeClr val="dk1"/>
              </a:solidFill>
              <a:latin typeface="나눔스퀘어 Bold"/>
              <a:ea typeface="나눔스퀘어 Bold"/>
              <a:cs typeface="Calibri"/>
              <a:sym typeface="Calibri"/>
            </a:endParaRPr>
          </a:p>
        </p:txBody>
      </p:sp>
      <p:sp>
        <p:nvSpPr>
          <p:cNvPr id="318" name="Google Shape;318;g133c82d0b55_9_95"/>
          <p:cNvSpPr/>
          <p:nvPr/>
        </p:nvSpPr>
        <p:spPr>
          <a:xfrm>
            <a:off x="4308413" y="6146500"/>
            <a:ext cx="1959300" cy="19593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w="sm" len="sm"/>
            <a:tailEnd w="sm" len="sm"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5" name="Google Shape;388;g133c82d0b55_1_40">
            <a:extLst>
              <a:ext uri="{FF2B5EF4-FFF2-40B4-BE49-F238E27FC236}">
                <a16:creationId xmlns:a16="http://schemas.microsoft.com/office/drawing/2014/main" id="{AF4A3BE1-DF3C-D444-1D9B-794B9E18E554}"/>
              </a:ext>
            </a:extLst>
          </p:cNvPr>
          <p:cNvSpPr txBox="1"/>
          <p:nvPr/>
        </p:nvSpPr>
        <p:spPr>
          <a:xfrm>
            <a:off x="16834814" y="330993"/>
            <a:ext cx="1356900" cy="10467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6200" dirty="0">
                <a:solidFill>
                  <a:srgbClr val="000000"/>
                </a:solidFill>
                <a:latin typeface="Shadows Into Light"/>
                <a:ea typeface="Shadows Into Light"/>
                <a:cs typeface="Shadows Into Light"/>
                <a:sym typeface="Shadows Into Light"/>
              </a:rPr>
              <a:t>04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Google Shape;390;g133c82d0b55_1_40">
            <a:extLst>
              <a:ext uri="{FF2B5EF4-FFF2-40B4-BE49-F238E27FC236}">
                <a16:creationId xmlns:a16="http://schemas.microsoft.com/office/drawing/2014/main" id="{B05DB451-0600-54C1-2BD2-F1D19BEF99F8}"/>
              </a:ext>
            </a:extLst>
          </p:cNvPr>
          <p:cNvPicPr/>
          <p:nvPr/>
        </p:nvPicPr>
        <p:blipFill rotWithShape="1">
          <a:blip r:embed="rId5">
            <a:alphaModFix/>
          </a:blip>
          <a:srcRect/>
          <a:stretch>
            <a:fillRect/>
          </a:stretch>
        </p:blipFill>
        <p:spPr>
          <a:xfrm rot="10800000" flipH="1">
            <a:off x="14203597" y="1216100"/>
            <a:ext cx="2498278" cy="743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372;g133c82d0b55_1_5">
            <a:extLst>
              <a:ext uri="{FF2B5EF4-FFF2-40B4-BE49-F238E27FC236}">
                <a16:creationId xmlns:a16="http://schemas.microsoft.com/office/drawing/2014/main" id="{477226C1-D125-2DB6-31FC-15F8A8D2BD31}"/>
              </a:ext>
            </a:extLst>
          </p:cNvPr>
          <p:cNvSpPr txBox="1"/>
          <p:nvPr/>
        </p:nvSpPr>
        <p:spPr>
          <a:xfrm>
            <a:off x="13936166" y="620141"/>
            <a:ext cx="2631217" cy="630902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3500" dirty="0">
                <a:latin typeface="나눔스퀘어"/>
                <a:ea typeface="나눔스퀘어"/>
                <a:cs typeface="Shadows Into Light"/>
                <a:sym typeface="Shadows Into Light"/>
              </a:rPr>
              <a:t>소프트웨어</a:t>
            </a:r>
            <a:endParaRPr sz="3500" dirty="0">
              <a:latin typeface="나눔스퀘어"/>
              <a:ea typeface="나눔스퀘어"/>
              <a:cs typeface="Shadows Into Light"/>
              <a:sym typeface="Shadows Into Light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E033E82-636C-3E98-316D-0BDD04724F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38960" y="6627528"/>
            <a:ext cx="1498205" cy="99724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4DC5A37-CF27-A20E-2606-27F902FFD48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52049" y="1997329"/>
            <a:ext cx="4060859" cy="711916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D2CD7B3-AFBF-0FF4-15C4-6172510A08C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577902" y="1982278"/>
            <a:ext cx="4060859" cy="7134213"/>
          </a:xfrm>
          <a:prstGeom prst="rect">
            <a:avLst/>
          </a:prstGeom>
        </p:spPr>
      </p:pic>
      <p:sp>
        <p:nvSpPr>
          <p:cNvPr id="13" name="Google Shape;314;g133c82d0b55_9_95">
            <a:extLst>
              <a:ext uri="{FF2B5EF4-FFF2-40B4-BE49-F238E27FC236}">
                <a16:creationId xmlns:a16="http://schemas.microsoft.com/office/drawing/2014/main" id="{550FBEF9-AF85-92DB-9560-EB3DCA4E2CC6}"/>
              </a:ext>
            </a:extLst>
          </p:cNvPr>
          <p:cNvSpPr txBox="1"/>
          <p:nvPr/>
        </p:nvSpPr>
        <p:spPr>
          <a:xfrm>
            <a:off x="1512278" y="4833968"/>
            <a:ext cx="3634487" cy="769401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4400" dirty="0">
                <a:latin typeface="나눔스퀘어"/>
                <a:ea typeface="나눔스퀘어"/>
                <a:cs typeface="Shadows Into Light"/>
                <a:sym typeface="Shadows Into Light"/>
              </a:rPr>
              <a:t>아이디 찾기 </a:t>
            </a:r>
            <a:endParaRPr lang="en-US" altLang="ko-KR" sz="4400" dirty="0">
              <a:latin typeface="나눔스퀘어"/>
              <a:ea typeface="나눔스퀘어"/>
              <a:cs typeface="Shadows Into Light"/>
              <a:sym typeface="Shadows Into Light"/>
            </a:endParaRPr>
          </a:p>
        </p:txBody>
      </p:sp>
      <p:sp>
        <p:nvSpPr>
          <p:cNvPr id="14" name="Google Shape;314;g133c82d0b55_9_95">
            <a:extLst>
              <a:ext uri="{FF2B5EF4-FFF2-40B4-BE49-F238E27FC236}">
                <a16:creationId xmlns:a16="http://schemas.microsoft.com/office/drawing/2014/main" id="{C33BBBB9-4EE8-1A87-0908-9E8E487F819E}"/>
              </a:ext>
            </a:extLst>
          </p:cNvPr>
          <p:cNvSpPr txBox="1"/>
          <p:nvPr/>
        </p:nvSpPr>
        <p:spPr>
          <a:xfrm>
            <a:off x="1517276" y="5603368"/>
            <a:ext cx="3860036" cy="769401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4400" dirty="0">
                <a:latin typeface="나눔스퀘어"/>
                <a:ea typeface="나눔스퀘어"/>
                <a:cs typeface="Shadows Into Light"/>
                <a:sym typeface="Shadows Into Light"/>
              </a:rPr>
              <a:t>비밀번호 찾기</a:t>
            </a:r>
            <a:endParaRPr lang="en-US" altLang="ko-KR" sz="4400" dirty="0">
              <a:latin typeface="나눔스퀘어"/>
              <a:ea typeface="나눔스퀘어"/>
              <a:cs typeface="Shadows Into Light"/>
              <a:sym typeface="Shadows Into Light"/>
            </a:endParaRPr>
          </a:p>
        </p:txBody>
      </p:sp>
    </p:spTree>
    <p:extLst>
      <p:ext uri="{BB962C8B-B14F-4D97-AF65-F5344CB8AC3E}">
        <p14:creationId xmlns:p14="http://schemas.microsoft.com/office/powerpoint/2010/main" val="1437543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Google Shape;312;g133c82d0b55_9_95"/>
          <p:cNvPicPr/>
          <p:nvPr/>
        </p:nvPicPr>
        <p:blipFill rotWithShape="1">
          <a:blip r:embed="rId3">
            <a:alphaModFix/>
          </a:blip>
          <a:srcRect/>
          <a:stretch>
            <a:fillRect/>
          </a:stretch>
        </p:blipFill>
        <p:spPr>
          <a:xfrm>
            <a:off x="0" y="-6325"/>
            <a:ext cx="6972300" cy="10293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g133c82d0b55_9_95"/>
          <p:cNvPicPr/>
          <p:nvPr/>
        </p:nvPicPr>
        <p:blipFill rotWithShape="1">
          <a:blip r:embed="rId4">
            <a:alphaModFix/>
          </a:blip>
          <a:srcRect/>
          <a:stretch>
            <a:fillRect/>
          </a:stretch>
        </p:blipFill>
        <p:spPr>
          <a:xfrm>
            <a:off x="997025" y="4071886"/>
            <a:ext cx="4604958" cy="3263138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g133c82d0b55_9_95"/>
          <p:cNvSpPr txBox="1"/>
          <p:nvPr/>
        </p:nvSpPr>
        <p:spPr>
          <a:xfrm>
            <a:off x="682980" y="2623690"/>
            <a:ext cx="5232899" cy="938678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5500" dirty="0">
                <a:latin typeface="나눔스퀘어 Bold"/>
                <a:ea typeface="나눔스퀘어 Bold"/>
              </a:rPr>
              <a:t>안드로이드</a:t>
            </a:r>
            <a:endParaRPr sz="1800" dirty="0">
              <a:solidFill>
                <a:schemeClr val="dk1"/>
              </a:solidFill>
              <a:latin typeface="나눔스퀘어 Bold"/>
              <a:ea typeface="나눔스퀘어 Bold"/>
              <a:cs typeface="Calibri"/>
              <a:sym typeface="Calibri"/>
            </a:endParaRPr>
          </a:p>
        </p:txBody>
      </p:sp>
      <p:sp>
        <p:nvSpPr>
          <p:cNvPr id="318" name="Google Shape;318;g133c82d0b55_9_95"/>
          <p:cNvSpPr/>
          <p:nvPr/>
        </p:nvSpPr>
        <p:spPr>
          <a:xfrm>
            <a:off x="4308413" y="6146500"/>
            <a:ext cx="1959300" cy="19593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w="sm" len="sm"/>
            <a:tailEnd w="sm" len="sm"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5" name="Google Shape;388;g133c82d0b55_1_40">
            <a:extLst>
              <a:ext uri="{FF2B5EF4-FFF2-40B4-BE49-F238E27FC236}">
                <a16:creationId xmlns:a16="http://schemas.microsoft.com/office/drawing/2014/main" id="{AF4A3BE1-DF3C-D444-1D9B-794B9E18E554}"/>
              </a:ext>
            </a:extLst>
          </p:cNvPr>
          <p:cNvSpPr txBox="1"/>
          <p:nvPr/>
        </p:nvSpPr>
        <p:spPr>
          <a:xfrm>
            <a:off x="16834814" y="330993"/>
            <a:ext cx="1356900" cy="10467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6200" dirty="0">
                <a:solidFill>
                  <a:srgbClr val="000000"/>
                </a:solidFill>
                <a:latin typeface="Shadows Into Light"/>
                <a:ea typeface="Shadows Into Light"/>
                <a:cs typeface="Shadows Into Light"/>
                <a:sym typeface="Shadows Into Light"/>
              </a:rPr>
              <a:t>04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Google Shape;390;g133c82d0b55_1_40">
            <a:extLst>
              <a:ext uri="{FF2B5EF4-FFF2-40B4-BE49-F238E27FC236}">
                <a16:creationId xmlns:a16="http://schemas.microsoft.com/office/drawing/2014/main" id="{B05DB451-0600-54C1-2BD2-F1D19BEF99F8}"/>
              </a:ext>
            </a:extLst>
          </p:cNvPr>
          <p:cNvPicPr/>
          <p:nvPr/>
        </p:nvPicPr>
        <p:blipFill rotWithShape="1">
          <a:blip r:embed="rId5">
            <a:alphaModFix/>
          </a:blip>
          <a:srcRect/>
          <a:stretch>
            <a:fillRect/>
          </a:stretch>
        </p:blipFill>
        <p:spPr>
          <a:xfrm rot="10800000" flipH="1">
            <a:off x="14203597" y="1216100"/>
            <a:ext cx="2498278" cy="743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372;g133c82d0b55_1_5">
            <a:extLst>
              <a:ext uri="{FF2B5EF4-FFF2-40B4-BE49-F238E27FC236}">
                <a16:creationId xmlns:a16="http://schemas.microsoft.com/office/drawing/2014/main" id="{477226C1-D125-2DB6-31FC-15F8A8D2BD31}"/>
              </a:ext>
            </a:extLst>
          </p:cNvPr>
          <p:cNvSpPr txBox="1"/>
          <p:nvPr/>
        </p:nvSpPr>
        <p:spPr>
          <a:xfrm>
            <a:off x="13936166" y="620141"/>
            <a:ext cx="2631217" cy="630902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3500" dirty="0">
                <a:latin typeface="나눔스퀘어"/>
                <a:ea typeface="나눔스퀘어"/>
                <a:cs typeface="Shadows Into Light"/>
                <a:sym typeface="Shadows Into Light"/>
              </a:rPr>
              <a:t>소프트웨어</a:t>
            </a:r>
            <a:endParaRPr sz="3500" dirty="0">
              <a:latin typeface="나눔스퀘어"/>
              <a:ea typeface="나눔스퀘어"/>
              <a:cs typeface="Shadows Into Light"/>
              <a:sym typeface="Shadows Into Light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E033E82-636C-3E98-316D-0BDD04724F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38960" y="6627528"/>
            <a:ext cx="1498205" cy="997243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117D74B3-1E32-B8B3-B4F1-00A7C391A5D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24292" y="1959051"/>
            <a:ext cx="3905795" cy="6849431"/>
          </a:xfrm>
          <a:prstGeom prst="rect">
            <a:avLst/>
          </a:prstGeom>
        </p:spPr>
      </p:pic>
      <p:sp>
        <p:nvSpPr>
          <p:cNvPr id="3" name="Google Shape;314;g133c82d0b55_9_95">
            <a:extLst>
              <a:ext uri="{FF2B5EF4-FFF2-40B4-BE49-F238E27FC236}">
                <a16:creationId xmlns:a16="http://schemas.microsoft.com/office/drawing/2014/main" id="{547148E5-56AB-B0D7-E265-2826E2EDB0A5}"/>
              </a:ext>
            </a:extLst>
          </p:cNvPr>
          <p:cNvSpPr txBox="1"/>
          <p:nvPr/>
        </p:nvSpPr>
        <p:spPr>
          <a:xfrm>
            <a:off x="1320261" y="5318754"/>
            <a:ext cx="3989936" cy="769401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4400" dirty="0">
                <a:latin typeface="나눔스퀘어"/>
                <a:ea typeface="나눔스퀘어"/>
                <a:cs typeface="Shadows Into Light"/>
                <a:sym typeface="Shadows Into Light"/>
              </a:rPr>
              <a:t>우산 대여 목록</a:t>
            </a:r>
            <a:endParaRPr lang="en-US" altLang="ko-KR" sz="4400" dirty="0">
              <a:latin typeface="나눔스퀘어"/>
              <a:ea typeface="나눔스퀘어"/>
              <a:cs typeface="Shadows Into Light"/>
              <a:sym typeface="Shadows Into Light"/>
            </a:endParaRPr>
          </a:p>
        </p:txBody>
      </p:sp>
    </p:spTree>
    <p:extLst>
      <p:ext uri="{BB962C8B-B14F-4D97-AF65-F5344CB8AC3E}">
        <p14:creationId xmlns:p14="http://schemas.microsoft.com/office/powerpoint/2010/main" val="2152958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6" name="Google Shape;416;g133c82d0b55_1_48"/>
          <p:cNvPicPr/>
          <p:nvPr/>
        </p:nvPicPr>
        <p:blipFill rotWithShape="1">
          <a:blip r:embed="rId3">
            <a:alphaModFix/>
          </a:blip>
          <a:srcRect/>
          <a:stretch>
            <a:fillRect/>
          </a:stretch>
        </p:blipFill>
        <p:spPr>
          <a:xfrm>
            <a:off x="0" y="0"/>
            <a:ext cx="18288000" cy="1981449"/>
          </a:xfrm>
          <a:prstGeom prst="rect">
            <a:avLst/>
          </a:prstGeom>
          <a:noFill/>
          <a:ln>
            <a:noFill/>
          </a:ln>
        </p:spPr>
      </p:pic>
      <p:sp>
        <p:nvSpPr>
          <p:cNvPr id="429" name="Google Shape;429;g133c82d0b55_1_48"/>
          <p:cNvSpPr txBox="1">
            <a:spLocks noGrp="1"/>
          </p:cNvSpPr>
          <p:nvPr>
            <p:ph type="ctrTitle"/>
          </p:nvPr>
        </p:nvSpPr>
        <p:spPr>
          <a:xfrm>
            <a:off x="705624" y="331000"/>
            <a:ext cx="5460045" cy="1314920"/>
          </a:xfrm>
          <a:prstGeom prst="rect">
            <a:avLst/>
          </a:prstGeom>
        </p:spPr>
        <p:txBody>
          <a:bodyPr wrap="square" lIns="91424" tIns="45700" rIns="91424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6500" b="1" dirty="0">
                <a:latin typeface="나눔스퀘어 ExtraBold"/>
                <a:ea typeface="나눔스퀘어 ExtraBold"/>
                <a:cs typeface="Arial"/>
                <a:sym typeface="Arial"/>
              </a:rPr>
              <a:t> </a:t>
            </a:r>
            <a:r>
              <a:rPr lang="ko-KR" altLang="en-US" sz="6500" b="1" dirty="0">
                <a:latin typeface="나눔스퀘어 ExtraBold"/>
                <a:ea typeface="나눔스퀘어 ExtraBold"/>
                <a:cs typeface="Arial"/>
                <a:sym typeface="Arial"/>
              </a:rPr>
              <a:t>데이터베이스</a:t>
            </a:r>
            <a:endParaRPr sz="6500" b="1" dirty="0">
              <a:latin typeface="나눔스퀘어 ExtraBold"/>
              <a:ea typeface="나눔스퀘어 ExtraBold"/>
              <a:cs typeface="Arial"/>
              <a:sym typeface="Arial"/>
            </a:endParaRPr>
          </a:p>
        </p:txBody>
      </p:sp>
      <p:sp>
        <p:nvSpPr>
          <p:cNvPr id="2" name="Google Shape;388;g133c82d0b55_1_40">
            <a:extLst>
              <a:ext uri="{FF2B5EF4-FFF2-40B4-BE49-F238E27FC236}">
                <a16:creationId xmlns:a16="http://schemas.microsoft.com/office/drawing/2014/main" id="{E6AFB0D6-4263-91C8-CF36-7B7B229EB809}"/>
              </a:ext>
            </a:extLst>
          </p:cNvPr>
          <p:cNvSpPr txBox="1"/>
          <p:nvPr/>
        </p:nvSpPr>
        <p:spPr>
          <a:xfrm>
            <a:off x="16834814" y="330993"/>
            <a:ext cx="1356900" cy="10467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6200" dirty="0">
                <a:solidFill>
                  <a:srgbClr val="000000"/>
                </a:solidFill>
                <a:latin typeface="Shadows Into Light"/>
                <a:ea typeface="Shadows Into Light"/>
                <a:cs typeface="Shadows Into Light"/>
                <a:sym typeface="Shadows Into Light"/>
              </a:rPr>
              <a:t>04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Google Shape;390;g133c82d0b55_1_40">
            <a:extLst>
              <a:ext uri="{FF2B5EF4-FFF2-40B4-BE49-F238E27FC236}">
                <a16:creationId xmlns:a16="http://schemas.microsoft.com/office/drawing/2014/main" id="{344975FA-9F88-E79D-596F-5CA74A9C5514}"/>
              </a:ext>
            </a:extLst>
          </p:cNvPr>
          <p:cNvPicPr/>
          <p:nvPr/>
        </p:nvPicPr>
        <p:blipFill rotWithShape="1">
          <a:blip r:embed="rId4">
            <a:alphaModFix/>
          </a:blip>
          <a:srcRect/>
          <a:stretch>
            <a:fillRect/>
          </a:stretch>
        </p:blipFill>
        <p:spPr>
          <a:xfrm rot="10800000" flipH="1">
            <a:off x="14203597" y="1216100"/>
            <a:ext cx="2498278" cy="743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372;g133c82d0b55_1_5">
            <a:extLst>
              <a:ext uri="{FF2B5EF4-FFF2-40B4-BE49-F238E27FC236}">
                <a16:creationId xmlns:a16="http://schemas.microsoft.com/office/drawing/2014/main" id="{796636ED-7C57-D600-E0A8-63D9956D7DA3}"/>
              </a:ext>
            </a:extLst>
          </p:cNvPr>
          <p:cNvSpPr txBox="1"/>
          <p:nvPr/>
        </p:nvSpPr>
        <p:spPr>
          <a:xfrm>
            <a:off x="13936166" y="620141"/>
            <a:ext cx="2631217" cy="630902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3500" dirty="0">
                <a:latin typeface="나눔스퀘어"/>
                <a:ea typeface="나눔스퀘어"/>
                <a:cs typeface="Shadows Into Light"/>
                <a:sym typeface="Shadows Into Light"/>
              </a:rPr>
              <a:t>소프트웨어</a:t>
            </a:r>
            <a:endParaRPr sz="3500" dirty="0">
              <a:latin typeface="나눔스퀘어"/>
              <a:ea typeface="나눔스퀘어"/>
              <a:cs typeface="Shadows Into Light"/>
              <a:sym typeface="Shadows Into Light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DBA9D35-EFAE-BC8E-1729-153642FCA6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5893" y="2590926"/>
            <a:ext cx="7544757" cy="198145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EFAE934-FAAC-D55C-70EF-CB89C99F85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1700" y="5714625"/>
            <a:ext cx="7738950" cy="229869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564EEB4-5F3C-3EA6-154D-F8C38DBD75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86424" y="2832244"/>
            <a:ext cx="8314633" cy="4876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709713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Google Shape;312;g133c82d0b55_9_95"/>
          <p:cNvPicPr/>
          <p:nvPr/>
        </p:nvPicPr>
        <p:blipFill rotWithShape="1">
          <a:blip r:embed="rId3">
            <a:alphaModFix/>
          </a:blip>
          <a:srcRect/>
          <a:stretch>
            <a:fillRect/>
          </a:stretch>
        </p:blipFill>
        <p:spPr>
          <a:xfrm>
            <a:off x="0" y="-6325"/>
            <a:ext cx="6972300" cy="10293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g133c82d0b55_9_95"/>
          <p:cNvPicPr/>
          <p:nvPr/>
        </p:nvPicPr>
        <p:blipFill rotWithShape="1">
          <a:blip r:embed="rId4">
            <a:alphaModFix/>
          </a:blip>
          <a:srcRect/>
          <a:stretch>
            <a:fillRect/>
          </a:stretch>
        </p:blipFill>
        <p:spPr>
          <a:xfrm>
            <a:off x="997025" y="4071886"/>
            <a:ext cx="4604958" cy="3263138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g133c82d0b55_9_95"/>
          <p:cNvSpPr txBox="1"/>
          <p:nvPr/>
        </p:nvSpPr>
        <p:spPr>
          <a:xfrm>
            <a:off x="682980" y="2623690"/>
            <a:ext cx="5232899" cy="938678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5500" b="1" dirty="0">
                <a:latin typeface="나눔스퀘어 Bold"/>
                <a:ea typeface="나눔스퀘어 Bold"/>
              </a:rPr>
              <a:t>서버</a:t>
            </a:r>
            <a:endParaRPr sz="1800" b="1" dirty="0">
              <a:solidFill>
                <a:schemeClr val="dk1"/>
              </a:solidFill>
              <a:latin typeface="나눔스퀘어 Bold"/>
              <a:ea typeface="나눔스퀘어 Bold"/>
              <a:cs typeface="Calibri"/>
              <a:sym typeface="Calibri"/>
            </a:endParaRPr>
          </a:p>
        </p:txBody>
      </p:sp>
      <p:sp>
        <p:nvSpPr>
          <p:cNvPr id="5" name="Google Shape;388;g133c82d0b55_1_40">
            <a:extLst>
              <a:ext uri="{FF2B5EF4-FFF2-40B4-BE49-F238E27FC236}">
                <a16:creationId xmlns:a16="http://schemas.microsoft.com/office/drawing/2014/main" id="{AF4A3BE1-DF3C-D444-1D9B-794B9E18E554}"/>
              </a:ext>
            </a:extLst>
          </p:cNvPr>
          <p:cNvSpPr txBox="1"/>
          <p:nvPr/>
        </p:nvSpPr>
        <p:spPr>
          <a:xfrm>
            <a:off x="16834814" y="330993"/>
            <a:ext cx="1356900" cy="10467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6200" dirty="0">
                <a:solidFill>
                  <a:srgbClr val="000000"/>
                </a:solidFill>
                <a:latin typeface="Shadows Into Light"/>
                <a:ea typeface="Shadows Into Light"/>
                <a:cs typeface="Shadows Into Light"/>
                <a:sym typeface="Shadows Into Light"/>
              </a:rPr>
              <a:t>04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Google Shape;390;g133c82d0b55_1_40">
            <a:extLst>
              <a:ext uri="{FF2B5EF4-FFF2-40B4-BE49-F238E27FC236}">
                <a16:creationId xmlns:a16="http://schemas.microsoft.com/office/drawing/2014/main" id="{B05DB451-0600-54C1-2BD2-F1D19BEF99F8}"/>
              </a:ext>
            </a:extLst>
          </p:cNvPr>
          <p:cNvPicPr/>
          <p:nvPr/>
        </p:nvPicPr>
        <p:blipFill rotWithShape="1">
          <a:blip r:embed="rId5">
            <a:alphaModFix/>
          </a:blip>
          <a:srcRect/>
          <a:stretch>
            <a:fillRect/>
          </a:stretch>
        </p:blipFill>
        <p:spPr>
          <a:xfrm rot="10800000" flipH="1">
            <a:off x="14203597" y="1216100"/>
            <a:ext cx="2498278" cy="743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372;g133c82d0b55_1_5">
            <a:extLst>
              <a:ext uri="{FF2B5EF4-FFF2-40B4-BE49-F238E27FC236}">
                <a16:creationId xmlns:a16="http://schemas.microsoft.com/office/drawing/2014/main" id="{477226C1-D125-2DB6-31FC-15F8A8D2BD31}"/>
              </a:ext>
            </a:extLst>
          </p:cNvPr>
          <p:cNvSpPr txBox="1"/>
          <p:nvPr/>
        </p:nvSpPr>
        <p:spPr>
          <a:xfrm>
            <a:off x="13936166" y="620141"/>
            <a:ext cx="2631217" cy="630902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3500" dirty="0">
                <a:latin typeface="나눔스퀘어"/>
                <a:ea typeface="나눔스퀘어"/>
                <a:cs typeface="Shadows Into Light"/>
                <a:sym typeface="Shadows Into Light"/>
              </a:rPr>
              <a:t>소프트웨어</a:t>
            </a:r>
            <a:endParaRPr sz="3500" dirty="0">
              <a:latin typeface="나눔스퀘어"/>
              <a:ea typeface="나눔스퀘어"/>
              <a:cs typeface="Shadows Into Light"/>
              <a:sym typeface="Shadows Into Light"/>
            </a:endParaRPr>
          </a:p>
        </p:txBody>
      </p:sp>
      <p:sp>
        <p:nvSpPr>
          <p:cNvPr id="3" name="Google Shape;314;g133c82d0b55_9_95">
            <a:extLst>
              <a:ext uri="{FF2B5EF4-FFF2-40B4-BE49-F238E27FC236}">
                <a16:creationId xmlns:a16="http://schemas.microsoft.com/office/drawing/2014/main" id="{547148E5-56AB-B0D7-E265-2826E2EDB0A5}"/>
              </a:ext>
            </a:extLst>
          </p:cNvPr>
          <p:cNvSpPr txBox="1"/>
          <p:nvPr/>
        </p:nvSpPr>
        <p:spPr>
          <a:xfrm>
            <a:off x="1304461" y="4980200"/>
            <a:ext cx="3989936" cy="1446509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4400" dirty="0">
                <a:latin typeface="나눔스퀘어"/>
                <a:ea typeface="나눔스퀘어"/>
                <a:cs typeface="Shadows Into Light"/>
                <a:sym typeface="Shadows Into Light"/>
              </a:rPr>
              <a:t>HTTP 5</a:t>
            </a:r>
            <a:r>
              <a:rPr lang="ko-KR" altLang="en-US" sz="4400" dirty="0">
                <a:latin typeface="나눔스퀘어"/>
                <a:ea typeface="나눔스퀘어"/>
                <a:cs typeface="Shadows Into Light"/>
                <a:sym typeface="Shadows Into Light"/>
              </a:rPr>
              <a:t>가지 방식</a:t>
            </a:r>
            <a:endParaRPr lang="en-US" altLang="ko-KR" sz="4400" dirty="0">
              <a:latin typeface="나눔스퀘어"/>
              <a:ea typeface="나눔스퀘어"/>
              <a:cs typeface="Shadows Into Light"/>
              <a:sym typeface="Shadows Into Light"/>
            </a:endParaRPr>
          </a:p>
        </p:txBody>
      </p:sp>
      <p:pic>
        <p:nvPicPr>
          <p:cNvPr id="4" name="Picture 2" descr="Todo API with Express Js and MongoDB - DEV Community 👩‍💻👨‍💻">
            <a:extLst>
              <a:ext uri="{FF2B5EF4-FFF2-40B4-BE49-F238E27FC236}">
                <a16:creationId xmlns:a16="http://schemas.microsoft.com/office/drawing/2014/main" id="{9A0414F4-D74B-50BA-E983-E06816D7A8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9746" y="2623690"/>
            <a:ext cx="9803518" cy="5042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9252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6" name="Google Shape;416;g133c82d0b55_1_48"/>
          <p:cNvPicPr/>
          <p:nvPr/>
        </p:nvPicPr>
        <p:blipFill rotWithShape="1">
          <a:blip r:embed="rId3">
            <a:alphaModFix/>
          </a:blip>
          <a:srcRect/>
          <a:stretch>
            <a:fillRect/>
          </a:stretch>
        </p:blipFill>
        <p:spPr>
          <a:xfrm>
            <a:off x="0" y="0"/>
            <a:ext cx="18288000" cy="1981449"/>
          </a:xfrm>
          <a:prstGeom prst="rect">
            <a:avLst/>
          </a:prstGeom>
          <a:noFill/>
          <a:ln>
            <a:noFill/>
          </a:ln>
        </p:spPr>
      </p:pic>
      <p:sp>
        <p:nvSpPr>
          <p:cNvPr id="429" name="Google Shape;429;g133c82d0b55_1_48"/>
          <p:cNvSpPr txBox="1">
            <a:spLocks noGrp="1"/>
          </p:cNvSpPr>
          <p:nvPr>
            <p:ph type="ctrTitle"/>
          </p:nvPr>
        </p:nvSpPr>
        <p:spPr>
          <a:xfrm>
            <a:off x="705624" y="331000"/>
            <a:ext cx="4933175" cy="1493400"/>
          </a:xfrm>
          <a:prstGeom prst="rect">
            <a:avLst/>
          </a:prstGeom>
        </p:spPr>
        <p:txBody>
          <a:bodyPr wrap="square" lIns="91424" tIns="45700" rIns="91424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6500" b="1" dirty="0">
                <a:latin typeface="나눔스퀘어 ExtraBold"/>
                <a:ea typeface="나눔스퀘어 ExtraBold"/>
                <a:cs typeface="Arial"/>
                <a:sym typeface="Arial"/>
              </a:rPr>
              <a:t> </a:t>
            </a:r>
            <a:r>
              <a:rPr lang="ko-KR" altLang="en-US" sz="6500" b="1" dirty="0">
                <a:latin typeface="나눔스퀘어 ExtraBold"/>
                <a:ea typeface="나눔스퀘어 ExtraBold"/>
                <a:cs typeface="Arial"/>
                <a:sym typeface="Arial"/>
              </a:rPr>
              <a:t>서버</a:t>
            </a:r>
            <a:endParaRPr sz="6500" b="1" dirty="0">
              <a:latin typeface="나눔스퀘어 ExtraBold"/>
              <a:ea typeface="나눔스퀘어 ExtraBold"/>
              <a:cs typeface="Arial"/>
              <a:sym typeface="Arial"/>
            </a:endParaRPr>
          </a:p>
        </p:txBody>
      </p:sp>
      <p:sp>
        <p:nvSpPr>
          <p:cNvPr id="2" name="Google Shape;388;g133c82d0b55_1_40">
            <a:extLst>
              <a:ext uri="{FF2B5EF4-FFF2-40B4-BE49-F238E27FC236}">
                <a16:creationId xmlns:a16="http://schemas.microsoft.com/office/drawing/2014/main" id="{E6AFB0D6-4263-91C8-CF36-7B7B229EB809}"/>
              </a:ext>
            </a:extLst>
          </p:cNvPr>
          <p:cNvSpPr txBox="1"/>
          <p:nvPr/>
        </p:nvSpPr>
        <p:spPr>
          <a:xfrm>
            <a:off x="16834814" y="330993"/>
            <a:ext cx="1356900" cy="10467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6200" dirty="0">
                <a:solidFill>
                  <a:srgbClr val="000000"/>
                </a:solidFill>
                <a:latin typeface="Shadows Into Light"/>
                <a:ea typeface="Shadows Into Light"/>
                <a:cs typeface="Shadows Into Light"/>
                <a:sym typeface="Shadows Into Light"/>
              </a:rPr>
              <a:t>04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Google Shape;390;g133c82d0b55_1_40">
            <a:extLst>
              <a:ext uri="{FF2B5EF4-FFF2-40B4-BE49-F238E27FC236}">
                <a16:creationId xmlns:a16="http://schemas.microsoft.com/office/drawing/2014/main" id="{344975FA-9F88-E79D-596F-5CA74A9C5514}"/>
              </a:ext>
            </a:extLst>
          </p:cNvPr>
          <p:cNvPicPr/>
          <p:nvPr/>
        </p:nvPicPr>
        <p:blipFill rotWithShape="1">
          <a:blip r:embed="rId4">
            <a:alphaModFix/>
          </a:blip>
          <a:srcRect/>
          <a:stretch>
            <a:fillRect/>
          </a:stretch>
        </p:blipFill>
        <p:spPr>
          <a:xfrm rot="10800000" flipH="1">
            <a:off x="14203597" y="1216100"/>
            <a:ext cx="2498278" cy="743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372;g133c82d0b55_1_5">
            <a:extLst>
              <a:ext uri="{FF2B5EF4-FFF2-40B4-BE49-F238E27FC236}">
                <a16:creationId xmlns:a16="http://schemas.microsoft.com/office/drawing/2014/main" id="{796636ED-7C57-D600-E0A8-63D9956D7DA3}"/>
              </a:ext>
            </a:extLst>
          </p:cNvPr>
          <p:cNvSpPr txBox="1"/>
          <p:nvPr/>
        </p:nvSpPr>
        <p:spPr>
          <a:xfrm>
            <a:off x="13936166" y="620141"/>
            <a:ext cx="2631217" cy="630902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3500" dirty="0">
                <a:latin typeface="나눔스퀘어"/>
                <a:ea typeface="나눔스퀘어"/>
                <a:cs typeface="Shadows Into Light"/>
                <a:sym typeface="Shadows Into Light"/>
              </a:rPr>
              <a:t>소프트웨어</a:t>
            </a:r>
            <a:endParaRPr sz="3500" dirty="0">
              <a:latin typeface="나눔스퀘어"/>
              <a:ea typeface="나눔스퀘어"/>
              <a:cs typeface="Shadows Into Light"/>
              <a:sym typeface="Shadows Into Light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04D1D76-D2DF-2D00-68E1-47F5B97A4B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6553" y="2601590"/>
            <a:ext cx="16494893" cy="6469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717359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E3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33c82d0b55_4_0"/>
          <p:cNvSpPr txBox="1"/>
          <p:nvPr/>
        </p:nvSpPr>
        <p:spPr>
          <a:xfrm>
            <a:off x="1564609" y="669535"/>
            <a:ext cx="7061100" cy="5016718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32000" dirty="0">
                <a:solidFill>
                  <a:srgbClr val="FFFFFF"/>
                </a:solidFill>
                <a:latin typeface="맑은 고딕 Semilight"/>
                <a:ea typeface="맑은 고딕 Semilight"/>
                <a:cs typeface="맑은 고딕 Semilight"/>
                <a:sym typeface="Shadows Into Light"/>
              </a:rPr>
              <a:t>05</a:t>
            </a:r>
            <a:endParaRPr lang="en-US" altLang="ko-KR" sz="32000" dirty="0">
              <a:solidFill>
                <a:srgbClr val="FFFFFF"/>
              </a:solidFill>
              <a:latin typeface="맑은 고딕 Semilight"/>
              <a:ea typeface="맑은 고딕 Semilight"/>
              <a:cs typeface="맑은 고딕 Semilight"/>
              <a:sym typeface="Shadows Into Light"/>
            </a:endParaRPr>
          </a:p>
        </p:txBody>
      </p:sp>
      <p:sp>
        <p:nvSpPr>
          <p:cNvPr id="143" name="Google Shape;143;g133c82d0b55_4_0"/>
          <p:cNvSpPr txBox="1"/>
          <p:nvPr/>
        </p:nvSpPr>
        <p:spPr>
          <a:xfrm>
            <a:off x="6515696" y="3647511"/>
            <a:ext cx="4380904" cy="1138733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6800" dirty="0">
                <a:solidFill>
                  <a:schemeClr val="dk1"/>
                </a:solidFill>
                <a:latin typeface="나눔스퀘어 ExtraBold"/>
                <a:ea typeface="나눔스퀘어 ExtraBold"/>
                <a:cs typeface="Calibri"/>
                <a:sym typeface="Calibri"/>
              </a:rPr>
              <a:t>결과물</a:t>
            </a:r>
            <a:endParaRPr lang="en-US" altLang="ko-KR" sz="6800" dirty="0">
              <a:solidFill>
                <a:schemeClr val="dk1"/>
              </a:solidFill>
              <a:latin typeface="나눔스퀘어 ExtraBold"/>
              <a:ea typeface="나눔스퀘어 ExtraBold"/>
              <a:cs typeface="Calibri"/>
              <a:sym typeface="Calibri"/>
            </a:endParaRPr>
          </a:p>
        </p:txBody>
      </p:sp>
      <p:pic>
        <p:nvPicPr>
          <p:cNvPr id="144" name="Google Shape;144;g133c82d0b55_4_0"/>
          <p:cNvPicPr/>
          <p:nvPr/>
        </p:nvPicPr>
        <p:blipFill rotWithShape="1">
          <a:blip r:embed="rId3">
            <a:alphaModFix/>
          </a:blip>
          <a:srcRect/>
          <a:stretch>
            <a:fillRect/>
          </a:stretch>
        </p:blipFill>
        <p:spPr>
          <a:xfrm>
            <a:off x="14327011" y="6993084"/>
            <a:ext cx="2182953" cy="198218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69279515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6" name="Google Shape;416;g133c82d0b55_1_48"/>
          <p:cNvPicPr/>
          <p:nvPr/>
        </p:nvPicPr>
        <p:blipFill rotWithShape="1">
          <a:blip r:embed="rId3">
            <a:alphaModFix/>
          </a:blip>
          <a:srcRect/>
          <a:stretch>
            <a:fillRect/>
          </a:stretch>
        </p:blipFill>
        <p:spPr>
          <a:xfrm>
            <a:off x="0" y="0"/>
            <a:ext cx="18288000" cy="1981449"/>
          </a:xfrm>
          <a:prstGeom prst="rect">
            <a:avLst/>
          </a:prstGeom>
          <a:noFill/>
          <a:ln>
            <a:noFill/>
          </a:ln>
        </p:spPr>
      </p:pic>
      <p:sp>
        <p:nvSpPr>
          <p:cNvPr id="429" name="Google Shape;429;g133c82d0b55_1_48"/>
          <p:cNvSpPr txBox="1">
            <a:spLocks noGrp="1"/>
          </p:cNvSpPr>
          <p:nvPr>
            <p:ph type="ctrTitle"/>
          </p:nvPr>
        </p:nvSpPr>
        <p:spPr>
          <a:xfrm>
            <a:off x="705624" y="331000"/>
            <a:ext cx="4933175" cy="1493400"/>
          </a:xfrm>
          <a:prstGeom prst="rect">
            <a:avLst/>
          </a:prstGeom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6600" dirty="0">
                <a:solidFill>
                  <a:schemeClr val="dk1"/>
                </a:solidFill>
                <a:latin typeface="나눔스퀘어 ExtraBold"/>
                <a:ea typeface="나눔스퀘어 ExtraBold"/>
                <a:cs typeface="Calibri"/>
                <a:sym typeface="Calibri"/>
              </a:rPr>
              <a:t>결과물</a:t>
            </a:r>
            <a:endParaRPr lang="en-US" altLang="ko-KR" sz="6600" dirty="0">
              <a:solidFill>
                <a:schemeClr val="dk1"/>
              </a:solidFill>
              <a:latin typeface="나눔스퀘어 ExtraBold"/>
              <a:ea typeface="나눔스퀘어 ExtraBold"/>
              <a:cs typeface="Calibri"/>
              <a:sym typeface="Calibri"/>
            </a:endParaRPr>
          </a:p>
        </p:txBody>
      </p:sp>
      <p:sp>
        <p:nvSpPr>
          <p:cNvPr id="2" name="Google Shape;388;g133c82d0b55_1_40">
            <a:extLst>
              <a:ext uri="{FF2B5EF4-FFF2-40B4-BE49-F238E27FC236}">
                <a16:creationId xmlns:a16="http://schemas.microsoft.com/office/drawing/2014/main" id="{E6AFB0D6-4263-91C8-CF36-7B7B229EB809}"/>
              </a:ext>
            </a:extLst>
          </p:cNvPr>
          <p:cNvSpPr txBox="1"/>
          <p:nvPr/>
        </p:nvSpPr>
        <p:spPr>
          <a:xfrm>
            <a:off x="16834814" y="330993"/>
            <a:ext cx="1356900" cy="10467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6200" dirty="0">
                <a:solidFill>
                  <a:srgbClr val="000000"/>
                </a:solidFill>
                <a:latin typeface="Shadows Into Light"/>
                <a:ea typeface="Shadows Into Light"/>
                <a:cs typeface="Shadows Into Light"/>
                <a:sym typeface="Shadows Into Light"/>
              </a:rPr>
              <a:t>05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Google Shape;390;g133c82d0b55_1_40">
            <a:extLst>
              <a:ext uri="{FF2B5EF4-FFF2-40B4-BE49-F238E27FC236}">
                <a16:creationId xmlns:a16="http://schemas.microsoft.com/office/drawing/2014/main" id="{344975FA-9F88-E79D-596F-5CA74A9C5514}"/>
              </a:ext>
            </a:extLst>
          </p:cNvPr>
          <p:cNvPicPr/>
          <p:nvPr/>
        </p:nvPicPr>
        <p:blipFill rotWithShape="1">
          <a:blip r:embed="rId4">
            <a:alphaModFix/>
          </a:blip>
          <a:srcRect/>
          <a:stretch>
            <a:fillRect/>
          </a:stretch>
        </p:blipFill>
        <p:spPr>
          <a:xfrm rot="10800000" flipH="1" flipV="1">
            <a:off x="15030993" y="1169126"/>
            <a:ext cx="1670881" cy="46974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372;g133c82d0b55_1_5">
            <a:extLst>
              <a:ext uri="{FF2B5EF4-FFF2-40B4-BE49-F238E27FC236}">
                <a16:creationId xmlns:a16="http://schemas.microsoft.com/office/drawing/2014/main" id="{796636ED-7C57-D600-E0A8-63D9956D7DA3}"/>
              </a:ext>
            </a:extLst>
          </p:cNvPr>
          <p:cNvSpPr txBox="1"/>
          <p:nvPr/>
        </p:nvSpPr>
        <p:spPr>
          <a:xfrm>
            <a:off x="13936166" y="620141"/>
            <a:ext cx="2631217" cy="630902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3500" dirty="0">
                <a:latin typeface="나눔스퀘어"/>
                <a:ea typeface="나눔스퀘어"/>
                <a:cs typeface="Shadows Into Light"/>
                <a:sym typeface="Shadows Into Light"/>
              </a:rPr>
              <a:t>결과물</a:t>
            </a:r>
            <a:endParaRPr sz="3500" dirty="0">
              <a:latin typeface="나눔스퀘어"/>
              <a:ea typeface="나눔스퀘어"/>
              <a:cs typeface="Shadows Into Light"/>
              <a:sym typeface="Shadows Into Light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CBAF7E5-CDBA-EDDC-E646-7A485EC534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498" y="3099079"/>
            <a:ext cx="3508576" cy="592146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C5B1BCB-4C65-D9CF-CECC-103F39E79E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96962" y="3099079"/>
            <a:ext cx="3508576" cy="588273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65D1F0B-EEC7-27CB-A194-1F18C7E1150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60565" y="3060979"/>
            <a:ext cx="3857897" cy="601879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62ADFA1-7E0A-1025-094D-1B4A2D19555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673490" y="3060979"/>
            <a:ext cx="3857897" cy="6056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015737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E3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133c82d0b55_4_21"/>
          <p:cNvSpPr txBox="1"/>
          <p:nvPr/>
        </p:nvSpPr>
        <p:spPr>
          <a:xfrm>
            <a:off x="1564609" y="669535"/>
            <a:ext cx="7061100" cy="5016718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32000" dirty="0">
                <a:solidFill>
                  <a:srgbClr val="FFFFFF"/>
                </a:solidFill>
                <a:latin typeface="맑은 고딕 Semilight"/>
                <a:ea typeface="맑은 고딕 Semilight"/>
                <a:cs typeface="맑은 고딕 Semilight"/>
                <a:sym typeface="Shadows Into Light"/>
              </a:rPr>
              <a:t>06</a:t>
            </a:r>
            <a:endParaRPr sz="1800" dirty="0">
              <a:solidFill>
                <a:schemeClr val="dk1"/>
              </a:solidFill>
              <a:latin typeface="맑은 고딕 Semilight"/>
              <a:ea typeface="맑은 고딕 Semilight"/>
              <a:cs typeface="맑은 고딕 Semilight"/>
              <a:sym typeface="Calibri"/>
            </a:endParaRPr>
          </a:p>
        </p:txBody>
      </p:sp>
      <p:sp>
        <p:nvSpPr>
          <p:cNvPr id="547" name="Google Shape;547;g133c82d0b55_4_21"/>
          <p:cNvSpPr txBox="1"/>
          <p:nvPr/>
        </p:nvSpPr>
        <p:spPr>
          <a:xfrm>
            <a:off x="6392867" y="3720593"/>
            <a:ext cx="10710767" cy="1138733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6800" dirty="0" err="1">
                <a:solidFill>
                  <a:schemeClr val="dk1"/>
                </a:solidFill>
                <a:latin typeface="나눔스퀘어 ExtraBold"/>
                <a:ea typeface="나눔스퀘어 ExtraBold"/>
                <a:cs typeface="Calibri"/>
                <a:sym typeface="Calibri"/>
              </a:rPr>
              <a:t>도전학기제를</a:t>
            </a:r>
            <a:r>
              <a:rPr lang="ko-KR" altLang="en-US" sz="6800" dirty="0">
                <a:solidFill>
                  <a:schemeClr val="dk1"/>
                </a:solidFill>
                <a:latin typeface="나눔스퀘어 ExtraBold"/>
                <a:ea typeface="나눔스퀘어 ExtraBold"/>
                <a:cs typeface="Calibri"/>
                <a:sym typeface="Calibri"/>
              </a:rPr>
              <a:t> 통해 얻은 것</a:t>
            </a:r>
            <a:endParaRPr sz="1800" dirty="0">
              <a:solidFill>
                <a:schemeClr val="dk1"/>
              </a:solidFill>
              <a:latin typeface="나눔스퀘어 ExtraBold"/>
              <a:ea typeface="나눔스퀘어 ExtraBold"/>
              <a:cs typeface="Calibri"/>
              <a:sym typeface="Calibri"/>
            </a:endParaRPr>
          </a:p>
        </p:txBody>
      </p:sp>
      <p:pic>
        <p:nvPicPr>
          <p:cNvPr id="548" name="Google Shape;548;g133c82d0b55_4_21"/>
          <p:cNvPicPr/>
          <p:nvPr/>
        </p:nvPicPr>
        <p:blipFill rotWithShape="1">
          <a:blip r:embed="rId3">
            <a:alphaModFix/>
          </a:blip>
          <a:srcRect/>
          <a:stretch>
            <a:fillRect/>
          </a:stretch>
        </p:blipFill>
        <p:spPr>
          <a:xfrm>
            <a:off x="14327011" y="6993084"/>
            <a:ext cx="2182953" cy="198218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64288084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6" name="Google Shape;416;g133c82d0b55_1_48"/>
          <p:cNvPicPr/>
          <p:nvPr/>
        </p:nvPicPr>
        <p:blipFill rotWithShape="1">
          <a:blip r:embed="rId3">
            <a:alphaModFix/>
          </a:blip>
          <a:srcRect/>
          <a:stretch>
            <a:fillRect/>
          </a:stretch>
        </p:blipFill>
        <p:spPr>
          <a:xfrm>
            <a:off x="0" y="0"/>
            <a:ext cx="18288000" cy="1981449"/>
          </a:xfrm>
          <a:prstGeom prst="rect">
            <a:avLst/>
          </a:prstGeom>
          <a:noFill/>
          <a:ln>
            <a:noFill/>
          </a:ln>
        </p:spPr>
      </p:pic>
      <p:sp>
        <p:nvSpPr>
          <p:cNvPr id="429" name="Google Shape;429;g133c82d0b55_1_48"/>
          <p:cNvSpPr txBox="1">
            <a:spLocks noGrp="1"/>
          </p:cNvSpPr>
          <p:nvPr>
            <p:ph type="ctrTitle"/>
          </p:nvPr>
        </p:nvSpPr>
        <p:spPr>
          <a:xfrm>
            <a:off x="705624" y="331000"/>
            <a:ext cx="8177119" cy="1314920"/>
          </a:xfrm>
          <a:prstGeom prst="rect">
            <a:avLst/>
          </a:prstGeom>
        </p:spPr>
        <p:txBody>
          <a:bodyPr wrap="square" lIns="91424" tIns="45700" rIns="91424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6500" b="1" dirty="0" err="1">
                <a:latin typeface="나눔스퀘어 ExtraBold"/>
                <a:ea typeface="나눔스퀘어 ExtraBold"/>
                <a:cs typeface="Arial"/>
                <a:sym typeface="Arial"/>
              </a:rPr>
              <a:t>도전학기제</a:t>
            </a:r>
            <a:endParaRPr sz="6500" b="1" dirty="0">
              <a:latin typeface="나눔스퀘어 ExtraBold"/>
              <a:ea typeface="나눔스퀘어 ExtraBold"/>
              <a:cs typeface="Arial"/>
              <a:sym typeface="Arial"/>
            </a:endParaRPr>
          </a:p>
        </p:txBody>
      </p:sp>
      <p:sp>
        <p:nvSpPr>
          <p:cNvPr id="2" name="Google Shape;388;g133c82d0b55_1_40">
            <a:extLst>
              <a:ext uri="{FF2B5EF4-FFF2-40B4-BE49-F238E27FC236}">
                <a16:creationId xmlns:a16="http://schemas.microsoft.com/office/drawing/2014/main" id="{E6AFB0D6-4263-91C8-CF36-7B7B229EB809}"/>
              </a:ext>
            </a:extLst>
          </p:cNvPr>
          <p:cNvSpPr txBox="1"/>
          <p:nvPr/>
        </p:nvSpPr>
        <p:spPr>
          <a:xfrm>
            <a:off x="16834814" y="330993"/>
            <a:ext cx="1356900" cy="10467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6200" dirty="0">
                <a:solidFill>
                  <a:srgbClr val="000000"/>
                </a:solidFill>
                <a:latin typeface="Shadows Into Light"/>
                <a:ea typeface="Shadows Into Light"/>
                <a:cs typeface="Shadows Into Light"/>
                <a:sym typeface="Shadows Into Light"/>
              </a:rPr>
              <a:t>06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Google Shape;390;g133c82d0b55_1_40">
            <a:extLst>
              <a:ext uri="{FF2B5EF4-FFF2-40B4-BE49-F238E27FC236}">
                <a16:creationId xmlns:a16="http://schemas.microsoft.com/office/drawing/2014/main" id="{344975FA-9F88-E79D-596F-5CA74A9C5514}"/>
              </a:ext>
            </a:extLst>
          </p:cNvPr>
          <p:cNvPicPr/>
          <p:nvPr/>
        </p:nvPicPr>
        <p:blipFill rotWithShape="1">
          <a:blip r:embed="rId4">
            <a:alphaModFix/>
          </a:blip>
          <a:srcRect/>
          <a:stretch>
            <a:fillRect/>
          </a:stretch>
        </p:blipFill>
        <p:spPr>
          <a:xfrm rot="10800000" flipH="1">
            <a:off x="14203597" y="1216100"/>
            <a:ext cx="2498278" cy="743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372;g133c82d0b55_1_5">
            <a:extLst>
              <a:ext uri="{FF2B5EF4-FFF2-40B4-BE49-F238E27FC236}">
                <a16:creationId xmlns:a16="http://schemas.microsoft.com/office/drawing/2014/main" id="{796636ED-7C57-D600-E0A8-63D9956D7DA3}"/>
              </a:ext>
            </a:extLst>
          </p:cNvPr>
          <p:cNvSpPr txBox="1"/>
          <p:nvPr/>
        </p:nvSpPr>
        <p:spPr>
          <a:xfrm>
            <a:off x="13936166" y="620141"/>
            <a:ext cx="2631217" cy="630902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3500" dirty="0">
                <a:latin typeface="나눔스퀘어"/>
                <a:ea typeface="나눔스퀘어"/>
                <a:cs typeface="Shadows Into Light"/>
                <a:sym typeface="Shadows Into Light"/>
              </a:rPr>
              <a:t>얻은 것</a:t>
            </a:r>
            <a:endParaRPr sz="3500" dirty="0">
              <a:latin typeface="나눔스퀘어"/>
              <a:ea typeface="나눔스퀘어"/>
              <a:cs typeface="Shadows Into Light"/>
              <a:sym typeface="Shadows Into Light"/>
            </a:endParaRP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E8F88008-0327-AE77-CE6D-59BC3EA598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825" y="4186843"/>
            <a:ext cx="5085710" cy="317856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0A44CCF-8D44-E9DD-638C-582E84AC5B26}"/>
              </a:ext>
            </a:extLst>
          </p:cNvPr>
          <p:cNvSpPr txBox="1"/>
          <p:nvPr/>
        </p:nvSpPr>
        <p:spPr>
          <a:xfrm>
            <a:off x="1274160" y="7260676"/>
            <a:ext cx="352426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[</a:t>
            </a:r>
            <a:r>
              <a:rPr lang="ko-KR" altLang="en-US" sz="3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자유로운 프로젝트</a:t>
            </a:r>
            <a:r>
              <a:rPr lang="en-US" altLang="ko-KR" sz="3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]</a:t>
            </a:r>
            <a:endParaRPr lang="ko-KR" altLang="en-US" sz="3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7C4F4F7-F6DF-2FD5-6868-115A6AA2FB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42071" y="4251403"/>
            <a:ext cx="3597078" cy="364727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28112A4-BF85-33C1-4344-B4C3CFBD70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91685" y="4186843"/>
            <a:ext cx="3164974" cy="3776389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261FE7BD-0769-AFFA-3C75-D7F511F4C7C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388282" y="4122285"/>
            <a:ext cx="3179101" cy="3776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557034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20"/>
          <p:cNvSpPr txBox="1"/>
          <p:nvPr/>
        </p:nvSpPr>
        <p:spPr>
          <a:xfrm>
            <a:off x="3942244" y="2763635"/>
            <a:ext cx="10397400" cy="1454015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9000">
                <a:solidFill>
                  <a:srgbClr val="EC573B"/>
                </a:solidFill>
                <a:latin typeface="나눔스퀘어 ExtraBold"/>
                <a:ea typeface="나눔스퀘어 ExtraBold"/>
              </a:rPr>
              <a:t>Thank you</a:t>
            </a:r>
            <a:endParaRPr sz="1800">
              <a:solidFill>
                <a:schemeClr val="dk1"/>
              </a:solidFill>
              <a:latin typeface="나눔스퀘어 ExtraBold"/>
              <a:ea typeface="나눔스퀘어 ExtraBold"/>
              <a:cs typeface="Calibri"/>
              <a:sym typeface="Calibri"/>
            </a:endParaRPr>
          </a:p>
        </p:txBody>
      </p:sp>
      <p:sp>
        <p:nvSpPr>
          <p:cNvPr id="577" name="Google Shape;577;p20"/>
          <p:cNvSpPr txBox="1"/>
          <p:nvPr/>
        </p:nvSpPr>
        <p:spPr>
          <a:xfrm>
            <a:off x="7598934" y="4642335"/>
            <a:ext cx="3207611" cy="6618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3700" dirty="0">
                <a:solidFill>
                  <a:srgbClr val="000000"/>
                </a:solidFill>
                <a:latin typeface="나눔스퀘어 Bold"/>
                <a:ea typeface="나눔스퀘어 Bold"/>
              </a:rPr>
              <a:t>202</a:t>
            </a:r>
            <a:r>
              <a:rPr lang="en-US" sz="3700" dirty="0">
                <a:latin typeface="나눔스퀘어 Bold"/>
                <a:ea typeface="나눔스퀘어 Bold"/>
              </a:rPr>
              <a:t>2. 12. 01.</a:t>
            </a:r>
            <a:endParaRPr sz="1800" dirty="0">
              <a:solidFill>
                <a:schemeClr val="dk1"/>
              </a:solidFill>
              <a:latin typeface="나눔스퀘어 Bold"/>
              <a:ea typeface="나눔스퀘어 Bold"/>
              <a:cs typeface="Calibri"/>
              <a:sym typeface="Calibri"/>
            </a:endParaRPr>
          </a:p>
        </p:txBody>
      </p:sp>
      <p:pic>
        <p:nvPicPr>
          <p:cNvPr id="579" name="Google Shape;579;p20"/>
          <p:cNvPicPr/>
          <p:nvPr/>
        </p:nvPicPr>
        <p:blipFill rotWithShape="1">
          <a:blip r:embed="rId3">
            <a:alphaModFix/>
          </a:blip>
          <a:srcRect/>
          <a:stretch>
            <a:fillRect/>
          </a:stretch>
        </p:blipFill>
        <p:spPr>
          <a:xfrm>
            <a:off x="7144621" y="7052421"/>
            <a:ext cx="1137100" cy="1395523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" name="Google Shape;580;p20"/>
          <p:cNvPicPr/>
          <p:nvPr/>
        </p:nvPicPr>
        <p:blipFill rotWithShape="1">
          <a:blip r:embed="rId3">
            <a:alphaModFix/>
          </a:blip>
          <a:srcRect/>
          <a:stretch>
            <a:fillRect/>
          </a:stretch>
        </p:blipFill>
        <p:spPr>
          <a:xfrm>
            <a:off x="8574307" y="7052421"/>
            <a:ext cx="1137100" cy="1395523"/>
          </a:xfrm>
          <a:prstGeom prst="rect">
            <a:avLst/>
          </a:prstGeom>
          <a:noFill/>
          <a:ln>
            <a:noFill/>
          </a:ln>
        </p:spPr>
      </p:pic>
      <p:pic>
        <p:nvPicPr>
          <p:cNvPr id="581" name="Google Shape;581;p20"/>
          <p:cNvPicPr/>
          <p:nvPr/>
        </p:nvPicPr>
        <p:blipFill rotWithShape="1">
          <a:blip r:embed="rId3">
            <a:alphaModFix/>
          </a:blip>
          <a:srcRect/>
          <a:stretch>
            <a:fillRect/>
          </a:stretch>
        </p:blipFill>
        <p:spPr>
          <a:xfrm>
            <a:off x="10003993" y="7052421"/>
            <a:ext cx="1137100" cy="13955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E3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"/>
          <p:cNvSpPr txBox="1"/>
          <p:nvPr/>
        </p:nvSpPr>
        <p:spPr>
          <a:xfrm>
            <a:off x="1564609" y="669535"/>
            <a:ext cx="7061029" cy="496734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32000">
                <a:solidFill>
                  <a:srgbClr val="FFFFFF"/>
                </a:solidFill>
                <a:latin typeface="맑은 고딕 Semilight"/>
                <a:ea typeface="맑은 고딕 Semilight"/>
                <a:cs typeface="맑은 고딕 Semilight"/>
                <a:sym typeface="Shadows Into Light"/>
              </a:rPr>
              <a:t>01</a:t>
            </a:r>
            <a:endParaRPr sz="1800">
              <a:solidFill>
                <a:schemeClr val="dk1"/>
              </a:solidFill>
              <a:latin typeface="맑은 고딕 Semilight"/>
              <a:ea typeface="맑은 고딕 Semilight"/>
              <a:cs typeface="맑은 고딕 Semilight"/>
              <a:sym typeface="Calibri"/>
            </a:endParaRPr>
          </a:p>
        </p:txBody>
      </p:sp>
      <p:sp>
        <p:nvSpPr>
          <p:cNvPr id="109" name="Google Shape;109;p3"/>
          <p:cNvSpPr txBox="1"/>
          <p:nvPr/>
        </p:nvSpPr>
        <p:spPr>
          <a:xfrm>
            <a:off x="5810846" y="3628461"/>
            <a:ext cx="8152804" cy="1138733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6800" dirty="0" err="1">
                <a:latin typeface="나눔스퀘어 ExtraBold"/>
                <a:ea typeface="나눔스퀘어 ExtraBold"/>
              </a:rPr>
              <a:t>도전학기제</a:t>
            </a:r>
            <a:r>
              <a:rPr lang="ko-KR" altLang="en-US" sz="6800" dirty="0">
                <a:latin typeface="나눔스퀘어 ExtraBold"/>
                <a:ea typeface="나눔스퀘어 ExtraBold"/>
              </a:rPr>
              <a:t> 신청 이유</a:t>
            </a:r>
            <a:endParaRPr lang="ko-KR" altLang="en-US" sz="1800" dirty="0">
              <a:solidFill>
                <a:schemeClr val="dk1"/>
              </a:solidFill>
              <a:latin typeface="나눔스퀘어 ExtraBold"/>
              <a:ea typeface="나눔스퀘어 ExtraBold"/>
              <a:cs typeface="Calibri"/>
              <a:sym typeface="Calibri"/>
            </a:endParaRPr>
          </a:p>
        </p:txBody>
      </p:sp>
      <p:pic>
        <p:nvPicPr>
          <p:cNvPr id="110" name="Google Shape;110;p3"/>
          <p:cNvPicPr/>
          <p:nvPr/>
        </p:nvPicPr>
        <p:blipFill rotWithShape="1">
          <a:blip r:embed="rId3">
            <a:alphaModFix/>
          </a:blip>
          <a:srcRect/>
          <a:stretch>
            <a:fillRect/>
          </a:stretch>
        </p:blipFill>
        <p:spPr>
          <a:xfrm>
            <a:off x="14327011" y="6993084"/>
            <a:ext cx="2182953" cy="19821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254;g133c82d0b55_4_108">
            <a:extLst>
              <a:ext uri="{FF2B5EF4-FFF2-40B4-BE49-F238E27FC236}">
                <a16:creationId xmlns:a16="http://schemas.microsoft.com/office/drawing/2014/main" id="{A8B1E731-EC0F-F2A0-1159-90534548456D}"/>
              </a:ext>
            </a:extLst>
          </p:cNvPr>
          <p:cNvPicPr/>
          <p:nvPr/>
        </p:nvPicPr>
        <p:blipFill rotWithShape="1">
          <a:blip r:embed="rId3">
            <a:alphaModFix/>
          </a:blip>
          <a:srcRect/>
          <a:stretch>
            <a:fillRect/>
          </a:stretch>
        </p:blipFill>
        <p:spPr>
          <a:xfrm>
            <a:off x="-2275" y="1"/>
            <a:ext cx="18288000" cy="158115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g133c82d0b55_8_5"/>
          <p:cNvSpPr txBox="1"/>
          <p:nvPr/>
        </p:nvSpPr>
        <p:spPr>
          <a:xfrm>
            <a:off x="16834814" y="330993"/>
            <a:ext cx="1356900" cy="10467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6200">
                <a:solidFill>
                  <a:srgbClr val="000000"/>
                </a:solidFill>
                <a:latin typeface="Shadows Into Light"/>
                <a:ea typeface="Shadows Into Light"/>
                <a:cs typeface="Shadows Into Light"/>
                <a:sym typeface="Shadows Into Light"/>
              </a:rPr>
              <a:t>01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g133c82d0b55_8_5"/>
          <p:cNvSpPr txBox="1"/>
          <p:nvPr/>
        </p:nvSpPr>
        <p:spPr>
          <a:xfrm>
            <a:off x="12317582" y="496926"/>
            <a:ext cx="4384200" cy="630902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3500" dirty="0" err="1">
                <a:solidFill>
                  <a:schemeClr val="dk1"/>
                </a:solidFill>
                <a:latin typeface="나눔스퀘어"/>
                <a:ea typeface="나눔스퀘어"/>
                <a:cs typeface="Calibri"/>
                <a:sym typeface="Shadows Into Light"/>
              </a:rPr>
              <a:t>도전학기제</a:t>
            </a:r>
            <a:r>
              <a:rPr lang="ko-KR" altLang="en-US" sz="3500" dirty="0">
                <a:solidFill>
                  <a:schemeClr val="dk1"/>
                </a:solidFill>
                <a:latin typeface="나눔스퀘어"/>
                <a:ea typeface="나눔스퀘어"/>
                <a:cs typeface="Calibri"/>
                <a:sym typeface="Shadows Into Light"/>
              </a:rPr>
              <a:t> 신청 이유</a:t>
            </a:r>
            <a:endParaRPr sz="1800" dirty="0">
              <a:solidFill>
                <a:schemeClr val="dk1"/>
              </a:solidFill>
              <a:latin typeface="나눔스퀘어"/>
              <a:ea typeface="나눔스퀘어"/>
              <a:cs typeface="Calibri"/>
              <a:sym typeface="Calibri"/>
            </a:endParaRPr>
          </a:p>
        </p:txBody>
      </p:sp>
      <p:pic>
        <p:nvPicPr>
          <p:cNvPr id="132" name="Google Shape;132;g133c82d0b55_8_5"/>
          <p:cNvPicPr/>
          <p:nvPr/>
        </p:nvPicPr>
        <p:blipFill rotWithShape="1">
          <a:blip r:embed="rId4">
            <a:alphaModFix/>
          </a:blip>
          <a:srcRect/>
          <a:stretch>
            <a:fillRect/>
          </a:stretch>
        </p:blipFill>
        <p:spPr>
          <a:xfrm>
            <a:off x="12687300" y="1161900"/>
            <a:ext cx="4014624" cy="5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g133c82d0b55_8_5"/>
          <p:cNvSpPr txBox="1"/>
          <p:nvPr/>
        </p:nvSpPr>
        <p:spPr>
          <a:xfrm>
            <a:off x="3977991" y="2594215"/>
            <a:ext cx="4152300" cy="3693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F1C8FA1-4E68-DC36-D9BC-D417C6491B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2625" y="2714625"/>
            <a:ext cx="5353050" cy="48577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2970242-EEAD-369B-A9B3-71D9A2AA6CC1}"/>
              </a:ext>
            </a:extLst>
          </p:cNvPr>
          <p:cNvSpPr txBox="1"/>
          <p:nvPr/>
        </p:nvSpPr>
        <p:spPr>
          <a:xfrm>
            <a:off x="2514600" y="8059518"/>
            <a:ext cx="37753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>
                <a:latin typeface="나눔스퀘어" panose="020B0600000101010101" pitchFamily="50" charset="-127"/>
                <a:ea typeface="나눔스퀘어" panose="020B0600000101010101" pitchFamily="50" charset="-127"/>
              </a:rPr>
              <a:t>수동적인 강의 방식</a:t>
            </a:r>
            <a:endParaRPr lang="ko-KR" altLang="en-US" sz="36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65964B00-9D20-3470-EC89-D8335835A2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07894" y="2714625"/>
            <a:ext cx="7726920" cy="48293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0AE3DBC-C98D-8FBE-9F95-5EBAC7667364}"/>
              </a:ext>
            </a:extLst>
          </p:cNvPr>
          <p:cNvSpPr txBox="1"/>
          <p:nvPr/>
        </p:nvSpPr>
        <p:spPr>
          <a:xfrm>
            <a:off x="11083657" y="8059517"/>
            <a:ext cx="36599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자유로운 프로젝트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화살표: 아래쪽 10">
            <a:extLst>
              <a:ext uri="{FF2B5EF4-FFF2-40B4-BE49-F238E27FC236}">
                <a16:creationId xmlns:a16="http://schemas.microsoft.com/office/drawing/2014/main" id="{1FCABA44-F9FC-7C24-71CC-8C3202D2E81B}"/>
              </a:ext>
            </a:extLst>
          </p:cNvPr>
          <p:cNvSpPr/>
          <p:nvPr/>
        </p:nvSpPr>
        <p:spPr>
          <a:xfrm rot="16200000">
            <a:off x="5535829" y="5204736"/>
            <a:ext cx="600075" cy="1104900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highlight>
                <a:srgbClr val="000000"/>
              </a:highlight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A38FFC19-96D5-64CA-B959-A0DBEED0A4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49995" y="3698853"/>
            <a:ext cx="3651142" cy="365114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8BFD3231-2EF8-3C92-9637-62544EA427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125" y="3087385"/>
            <a:ext cx="4578292" cy="4578292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D0B0890D-30F5-7C2B-D1A7-2AD88A055C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6906" y="3540153"/>
            <a:ext cx="4578293" cy="4578293"/>
          </a:xfrm>
          <a:prstGeom prst="rect">
            <a:avLst/>
          </a:prstGeom>
        </p:spPr>
      </p:pic>
      <p:sp>
        <p:nvSpPr>
          <p:cNvPr id="19" name="화살표: 아래쪽 18">
            <a:extLst>
              <a:ext uri="{FF2B5EF4-FFF2-40B4-BE49-F238E27FC236}">
                <a16:creationId xmlns:a16="http://schemas.microsoft.com/office/drawing/2014/main" id="{B8D7C6FD-F808-25A6-5D40-B315653B9FCB}"/>
              </a:ext>
            </a:extLst>
          </p:cNvPr>
          <p:cNvSpPr/>
          <p:nvPr/>
        </p:nvSpPr>
        <p:spPr>
          <a:xfrm rot="16200000">
            <a:off x="11987560" y="5272012"/>
            <a:ext cx="600075" cy="1104900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highlight>
                <a:srgbClr val="000000"/>
              </a:highlight>
            </a:endParaRPr>
          </a:p>
        </p:txBody>
      </p:sp>
      <p:pic>
        <p:nvPicPr>
          <p:cNvPr id="20" name="Google Shape;254;g133c82d0b55_4_108">
            <a:extLst>
              <a:ext uri="{FF2B5EF4-FFF2-40B4-BE49-F238E27FC236}">
                <a16:creationId xmlns:a16="http://schemas.microsoft.com/office/drawing/2014/main" id="{3156FBD7-8E26-7356-3BFD-7EA006845A5D}"/>
              </a:ext>
            </a:extLst>
          </p:cNvPr>
          <p:cNvPicPr/>
          <p:nvPr/>
        </p:nvPicPr>
        <p:blipFill rotWithShape="1">
          <a:blip r:embed="rId6">
            <a:alphaModFix/>
          </a:blip>
          <a:srcRect/>
          <a:stretch>
            <a:fillRect/>
          </a:stretch>
        </p:blipFill>
        <p:spPr>
          <a:xfrm>
            <a:off x="-2275" y="1"/>
            <a:ext cx="18288000" cy="1581150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130;g133c82d0b55_8_5">
            <a:extLst>
              <a:ext uri="{FF2B5EF4-FFF2-40B4-BE49-F238E27FC236}">
                <a16:creationId xmlns:a16="http://schemas.microsoft.com/office/drawing/2014/main" id="{F56A2149-16C7-50D3-A672-808D71CAA680}"/>
              </a:ext>
            </a:extLst>
          </p:cNvPr>
          <p:cNvSpPr txBox="1"/>
          <p:nvPr/>
        </p:nvSpPr>
        <p:spPr>
          <a:xfrm>
            <a:off x="16834814" y="330993"/>
            <a:ext cx="1356900" cy="10467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6200">
                <a:solidFill>
                  <a:srgbClr val="000000"/>
                </a:solidFill>
                <a:latin typeface="Shadows Into Light"/>
                <a:ea typeface="Shadows Into Light"/>
                <a:cs typeface="Shadows Into Light"/>
                <a:sym typeface="Shadows Into Light"/>
              </a:rPr>
              <a:t>01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131;g133c82d0b55_8_5">
            <a:extLst>
              <a:ext uri="{FF2B5EF4-FFF2-40B4-BE49-F238E27FC236}">
                <a16:creationId xmlns:a16="http://schemas.microsoft.com/office/drawing/2014/main" id="{B760F4D5-E8A3-A5C9-12F5-0826C89A7D76}"/>
              </a:ext>
            </a:extLst>
          </p:cNvPr>
          <p:cNvSpPr txBox="1"/>
          <p:nvPr/>
        </p:nvSpPr>
        <p:spPr>
          <a:xfrm>
            <a:off x="12317582" y="496926"/>
            <a:ext cx="4384200" cy="630902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3500" dirty="0" err="1">
                <a:solidFill>
                  <a:schemeClr val="dk1"/>
                </a:solidFill>
                <a:latin typeface="나눔스퀘어"/>
                <a:ea typeface="나눔스퀘어"/>
                <a:cs typeface="Calibri"/>
                <a:sym typeface="Shadows Into Light"/>
              </a:rPr>
              <a:t>도전학기제</a:t>
            </a:r>
            <a:r>
              <a:rPr lang="ko-KR" altLang="en-US" sz="3500" dirty="0">
                <a:solidFill>
                  <a:schemeClr val="dk1"/>
                </a:solidFill>
                <a:latin typeface="나눔스퀘어"/>
                <a:ea typeface="나눔스퀘어"/>
                <a:cs typeface="Calibri"/>
                <a:sym typeface="Shadows Into Light"/>
              </a:rPr>
              <a:t> 신청 이유</a:t>
            </a:r>
            <a:endParaRPr sz="1800" dirty="0">
              <a:solidFill>
                <a:schemeClr val="dk1"/>
              </a:solidFill>
              <a:latin typeface="나눔스퀘어"/>
              <a:ea typeface="나눔스퀘어"/>
              <a:cs typeface="Calibri"/>
              <a:sym typeface="Calibri"/>
            </a:endParaRPr>
          </a:p>
        </p:txBody>
      </p:sp>
      <p:pic>
        <p:nvPicPr>
          <p:cNvPr id="23" name="Google Shape;132;g133c82d0b55_8_5">
            <a:extLst>
              <a:ext uri="{FF2B5EF4-FFF2-40B4-BE49-F238E27FC236}">
                <a16:creationId xmlns:a16="http://schemas.microsoft.com/office/drawing/2014/main" id="{48B3004D-0E4A-D4AC-AD62-DBD9CA5AAEF7}"/>
              </a:ext>
            </a:extLst>
          </p:cNvPr>
          <p:cNvPicPr/>
          <p:nvPr/>
        </p:nvPicPr>
        <p:blipFill rotWithShape="1">
          <a:blip r:embed="rId7">
            <a:alphaModFix/>
          </a:blip>
          <a:srcRect/>
          <a:stretch>
            <a:fillRect/>
          </a:stretch>
        </p:blipFill>
        <p:spPr>
          <a:xfrm>
            <a:off x="12687300" y="1161900"/>
            <a:ext cx="4014624" cy="542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24941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E3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33c82d0b55_4_0"/>
          <p:cNvSpPr txBox="1"/>
          <p:nvPr/>
        </p:nvSpPr>
        <p:spPr>
          <a:xfrm>
            <a:off x="1564609" y="669535"/>
            <a:ext cx="7061100" cy="5016718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32000" dirty="0">
                <a:solidFill>
                  <a:srgbClr val="FFFFFF"/>
                </a:solidFill>
                <a:latin typeface="맑은 고딕 Semilight"/>
                <a:ea typeface="맑은 고딕 Semilight"/>
                <a:cs typeface="맑은 고딕 Semilight"/>
                <a:sym typeface="Shadows Into Light"/>
              </a:rPr>
              <a:t>02</a:t>
            </a:r>
            <a:endParaRPr lang="en-US" altLang="ko-KR" sz="32000" dirty="0">
              <a:solidFill>
                <a:srgbClr val="FFFFFF"/>
              </a:solidFill>
              <a:latin typeface="맑은 고딕 Semilight"/>
              <a:ea typeface="맑은 고딕 Semilight"/>
              <a:cs typeface="맑은 고딕 Semilight"/>
              <a:sym typeface="Shadows Into Light"/>
            </a:endParaRPr>
          </a:p>
        </p:txBody>
      </p:sp>
      <p:sp>
        <p:nvSpPr>
          <p:cNvPr id="143" name="Google Shape;143;g133c82d0b55_4_0"/>
          <p:cNvSpPr txBox="1"/>
          <p:nvPr/>
        </p:nvSpPr>
        <p:spPr>
          <a:xfrm>
            <a:off x="6934796" y="3704661"/>
            <a:ext cx="5581054" cy="1138733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6800" dirty="0">
                <a:latin typeface="나눔스퀘어 ExtraBold"/>
                <a:ea typeface="나눔스퀘어 ExtraBold"/>
              </a:rPr>
              <a:t>주제 선정 이유</a:t>
            </a:r>
            <a:endParaRPr sz="1800" dirty="0">
              <a:solidFill>
                <a:schemeClr val="dk1"/>
              </a:solidFill>
              <a:latin typeface="나눔스퀘어 ExtraBold"/>
              <a:ea typeface="나눔스퀘어 ExtraBold"/>
              <a:cs typeface="Calibri"/>
              <a:sym typeface="Calibri"/>
            </a:endParaRPr>
          </a:p>
        </p:txBody>
      </p:sp>
      <p:pic>
        <p:nvPicPr>
          <p:cNvPr id="144" name="Google Shape;144;g133c82d0b55_4_0"/>
          <p:cNvPicPr/>
          <p:nvPr/>
        </p:nvPicPr>
        <p:blipFill rotWithShape="1">
          <a:blip r:embed="rId3">
            <a:alphaModFix/>
          </a:blip>
          <a:srcRect/>
          <a:stretch>
            <a:fillRect/>
          </a:stretch>
        </p:blipFill>
        <p:spPr>
          <a:xfrm>
            <a:off x="14327011" y="6993084"/>
            <a:ext cx="2182953" cy="19821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254;g133c82d0b55_4_108">
            <a:extLst>
              <a:ext uri="{FF2B5EF4-FFF2-40B4-BE49-F238E27FC236}">
                <a16:creationId xmlns:a16="http://schemas.microsoft.com/office/drawing/2014/main" id="{6BFBB55A-8544-8E1E-4E4E-4BA900E95BB6}"/>
              </a:ext>
            </a:extLst>
          </p:cNvPr>
          <p:cNvPicPr/>
          <p:nvPr/>
        </p:nvPicPr>
        <p:blipFill rotWithShape="1">
          <a:blip r:embed="rId3">
            <a:alphaModFix/>
          </a:blip>
          <a:srcRect/>
          <a:stretch>
            <a:fillRect/>
          </a:stretch>
        </p:blipFill>
        <p:spPr>
          <a:xfrm>
            <a:off x="-2275" y="1"/>
            <a:ext cx="18288000" cy="158115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19"/>
          <p:cNvSpPr txBox="1"/>
          <p:nvPr/>
        </p:nvSpPr>
        <p:spPr>
          <a:xfrm>
            <a:off x="16834814" y="330993"/>
            <a:ext cx="1356857" cy="10464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6200" dirty="0">
                <a:solidFill>
                  <a:srgbClr val="000000"/>
                </a:solidFill>
                <a:latin typeface="Shadows Into Light"/>
                <a:ea typeface="Shadows Into Light"/>
                <a:cs typeface="Shadows Into Light"/>
                <a:sym typeface="Shadows Into Light"/>
              </a:rPr>
              <a:t>02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8" name="Google Shape;198;p19"/>
          <p:cNvPicPr/>
          <p:nvPr/>
        </p:nvPicPr>
        <p:blipFill rotWithShape="1">
          <a:blip r:embed="rId4">
            <a:alphaModFix/>
          </a:blip>
          <a:srcRect/>
          <a:stretch>
            <a:fillRect/>
          </a:stretch>
        </p:blipFill>
        <p:spPr>
          <a:xfrm flipV="1">
            <a:off x="13887450" y="1116185"/>
            <a:ext cx="2814480" cy="45719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19"/>
          <p:cNvSpPr txBox="1"/>
          <p:nvPr/>
        </p:nvSpPr>
        <p:spPr>
          <a:xfrm>
            <a:off x="13887450" y="496926"/>
            <a:ext cx="2890532" cy="630902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3500" dirty="0">
                <a:solidFill>
                  <a:schemeClr val="dk1"/>
                </a:solidFill>
                <a:latin typeface="나눔스퀘어"/>
                <a:ea typeface="나눔스퀘어"/>
                <a:cs typeface="Calibri"/>
                <a:sym typeface="Shadows Into Light"/>
              </a:rPr>
              <a:t>주제 선정 이유</a:t>
            </a:r>
            <a:endParaRPr sz="1800" dirty="0">
              <a:solidFill>
                <a:schemeClr val="dk1"/>
              </a:solidFill>
              <a:latin typeface="나눔스퀘어"/>
              <a:ea typeface="나눔스퀘어"/>
              <a:cs typeface="Calibri"/>
              <a:sym typeface="Calibri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61DFCE2-0DB5-1321-635C-DA8DF819B6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1254" y="2455028"/>
            <a:ext cx="3823907" cy="382390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51EC5E1-D04C-1252-B77E-720F0B25F2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38016" y="6213923"/>
            <a:ext cx="2920084" cy="328266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51B1661-C5A4-41EF-40AB-9610EE893F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0725" y="2221024"/>
            <a:ext cx="6305550" cy="394096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00DC0DE-E1CC-B014-87C0-16C86A322A8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396275" y="1614245"/>
            <a:ext cx="4933950" cy="493395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4DB0B40-6151-CE46-67D1-C7A3D7173FC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43500" y="6043761"/>
            <a:ext cx="5721292" cy="38082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254;g133c82d0b55_4_108">
            <a:extLst>
              <a:ext uri="{FF2B5EF4-FFF2-40B4-BE49-F238E27FC236}">
                <a16:creationId xmlns:a16="http://schemas.microsoft.com/office/drawing/2014/main" id="{6BFBB55A-8544-8E1E-4E4E-4BA900E95BB6}"/>
              </a:ext>
            </a:extLst>
          </p:cNvPr>
          <p:cNvPicPr/>
          <p:nvPr/>
        </p:nvPicPr>
        <p:blipFill rotWithShape="1">
          <a:blip r:embed="rId3">
            <a:alphaModFix/>
          </a:blip>
          <a:srcRect/>
          <a:stretch>
            <a:fillRect/>
          </a:stretch>
        </p:blipFill>
        <p:spPr>
          <a:xfrm>
            <a:off x="-2275" y="1"/>
            <a:ext cx="18288000" cy="158115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19"/>
          <p:cNvSpPr txBox="1"/>
          <p:nvPr/>
        </p:nvSpPr>
        <p:spPr>
          <a:xfrm>
            <a:off x="16834814" y="330993"/>
            <a:ext cx="1356857" cy="10464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6200" dirty="0">
                <a:solidFill>
                  <a:srgbClr val="000000"/>
                </a:solidFill>
                <a:latin typeface="Shadows Into Light"/>
                <a:ea typeface="Shadows Into Light"/>
                <a:cs typeface="Shadows Into Light"/>
                <a:sym typeface="Shadows Into Light"/>
              </a:rPr>
              <a:t>02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8" name="Google Shape;198;p19"/>
          <p:cNvPicPr/>
          <p:nvPr/>
        </p:nvPicPr>
        <p:blipFill rotWithShape="1">
          <a:blip r:embed="rId4">
            <a:alphaModFix/>
          </a:blip>
          <a:srcRect/>
          <a:stretch>
            <a:fillRect/>
          </a:stretch>
        </p:blipFill>
        <p:spPr>
          <a:xfrm flipV="1">
            <a:off x="13887450" y="1116185"/>
            <a:ext cx="2814480" cy="45719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19"/>
          <p:cNvSpPr txBox="1"/>
          <p:nvPr/>
        </p:nvSpPr>
        <p:spPr>
          <a:xfrm>
            <a:off x="13887450" y="496926"/>
            <a:ext cx="2890532" cy="630902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3500" dirty="0">
                <a:solidFill>
                  <a:schemeClr val="dk1"/>
                </a:solidFill>
                <a:latin typeface="나눔스퀘어"/>
                <a:ea typeface="나눔스퀘어"/>
                <a:cs typeface="Calibri"/>
                <a:sym typeface="Shadows Into Light"/>
              </a:rPr>
              <a:t>주제 선정 이유</a:t>
            </a:r>
            <a:endParaRPr sz="1800" dirty="0">
              <a:solidFill>
                <a:schemeClr val="dk1"/>
              </a:solidFill>
              <a:latin typeface="나눔스퀘어"/>
              <a:ea typeface="나눔스퀘어"/>
              <a:cs typeface="Calibri"/>
              <a:sym typeface="Calibri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25BBCE4-0E9B-7413-3ADA-C11FF43AA9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6704" y="2586037"/>
            <a:ext cx="6796246" cy="679624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8AC9772-EAA5-5452-AA56-537422231537}"/>
              </a:ext>
            </a:extLst>
          </p:cNvPr>
          <p:cNvSpPr txBox="1"/>
          <p:nvPr/>
        </p:nvSpPr>
        <p:spPr>
          <a:xfrm>
            <a:off x="10115552" y="5143500"/>
            <a:ext cx="725070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일반적으로 사용하는 일반적인 자판기</a:t>
            </a:r>
            <a:endParaRPr lang="en-US" altLang="ko-KR" sz="3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3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3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자판기를 활용한 새로운 자판기</a:t>
            </a:r>
          </a:p>
        </p:txBody>
      </p:sp>
      <p:sp>
        <p:nvSpPr>
          <p:cNvPr id="15" name="순서도: 연결자 14">
            <a:extLst>
              <a:ext uri="{FF2B5EF4-FFF2-40B4-BE49-F238E27FC236}">
                <a16:creationId xmlns:a16="http://schemas.microsoft.com/office/drawing/2014/main" id="{4C956C4E-27C2-81D1-F764-4B441063365E}"/>
              </a:ext>
            </a:extLst>
          </p:cNvPr>
          <p:cNvSpPr/>
          <p:nvPr/>
        </p:nvSpPr>
        <p:spPr>
          <a:xfrm>
            <a:off x="9829801" y="5387956"/>
            <a:ext cx="152400" cy="134947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9" name="순서도: 연결자 18">
            <a:extLst>
              <a:ext uri="{FF2B5EF4-FFF2-40B4-BE49-F238E27FC236}">
                <a16:creationId xmlns:a16="http://schemas.microsoft.com/office/drawing/2014/main" id="{F497BAB6-DBB9-60CA-D5EE-957F8B152E1E}"/>
              </a:ext>
            </a:extLst>
          </p:cNvPr>
          <p:cNvSpPr/>
          <p:nvPr/>
        </p:nvSpPr>
        <p:spPr>
          <a:xfrm>
            <a:off x="9829801" y="6473806"/>
            <a:ext cx="152400" cy="134947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1312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E3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33c82d0b55_4_0"/>
          <p:cNvSpPr txBox="1"/>
          <p:nvPr/>
        </p:nvSpPr>
        <p:spPr>
          <a:xfrm>
            <a:off x="1564609" y="669535"/>
            <a:ext cx="7061100" cy="5016718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32000" dirty="0">
                <a:solidFill>
                  <a:srgbClr val="FFFFFF"/>
                </a:solidFill>
                <a:latin typeface="맑은 고딕 Semilight"/>
                <a:ea typeface="맑은 고딕 Semilight"/>
                <a:cs typeface="맑은 고딕 Semilight"/>
                <a:sym typeface="Shadows Into Light"/>
              </a:rPr>
              <a:t>03</a:t>
            </a:r>
            <a:endParaRPr lang="en-US" altLang="ko-KR" sz="32000" dirty="0">
              <a:solidFill>
                <a:srgbClr val="FFFFFF"/>
              </a:solidFill>
              <a:latin typeface="맑은 고딕 Semilight"/>
              <a:ea typeface="맑은 고딕 Semilight"/>
              <a:cs typeface="맑은 고딕 Semilight"/>
              <a:sym typeface="Shadows Into Light"/>
            </a:endParaRPr>
          </a:p>
        </p:txBody>
      </p:sp>
      <p:sp>
        <p:nvSpPr>
          <p:cNvPr id="143" name="Google Shape;143;g133c82d0b55_4_0"/>
          <p:cNvSpPr txBox="1"/>
          <p:nvPr/>
        </p:nvSpPr>
        <p:spPr>
          <a:xfrm>
            <a:off x="6515696" y="3647511"/>
            <a:ext cx="3771304" cy="1138733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6800" dirty="0">
                <a:solidFill>
                  <a:schemeClr val="dk1"/>
                </a:solidFill>
                <a:latin typeface="나눔스퀘어 ExtraBold"/>
                <a:ea typeface="나눔스퀘어 ExtraBold"/>
                <a:cs typeface="Calibri"/>
                <a:sym typeface="Calibri"/>
              </a:rPr>
              <a:t>하드웨어</a:t>
            </a:r>
            <a:endParaRPr sz="1800" dirty="0">
              <a:solidFill>
                <a:schemeClr val="dk1"/>
              </a:solidFill>
              <a:latin typeface="나눔스퀘어 ExtraBold"/>
              <a:ea typeface="나눔스퀘어 ExtraBold"/>
              <a:cs typeface="Calibri"/>
              <a:sym typeface="Calibri"/>
            </a:endParaRPr>
          </a:p>
        </p:txBody>
      </p:sp>
      <p:pic>
        <p:nvPicPr>
          <p:cNvPr id="144" name="Google Shape;144;g133c82d0b55_4_0"/>
          <p:cNvPicPr/>
          <p:nvPr/>
        </p:nvPicPr>
        <p:blipFill rotWithShape="1">
          <a:blip r:embed="rId3">
            <a:alphaModFix/>
          </a:blip>
          <a:srcRect/>
          <a:stretch>
            <a:fillRect/>
          </a:stretch>
        </p:blipFill>
        <p:spPr>
          <a:xfrm>
            <a:off x="14327011" y="6993084"/>
            <a:ext cx="2182953" cy="198218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9987018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451</TotalTime>
  <Words>179</Words>
  <Application>Microsoft Office PowerPoint</Application>
  <PresentationFormat>사용자 지정</PresentationFormat>
  <Paragraphs>107</Paragraphs>
  <Slides>29</Slides>
  <Notes>29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40" baseType="lpstr">
      <vt:lpstr>Shadows Into Light</vt:lpstr>
      <vt:lpstr>나눔고딕 ExtraBold</vt:lpstr>
      <vt:lpstr>나눔고딕 Light</vt:lpstr>
      <vt:lpstr>나눔스퀘어</vt:lpstr>
      <vt:lpstr>나눔스퀘어 Bold</vt:lpstr>
      <vt:lpstr>나눔스퀘어 ExtraBold</vt:lpstr>
      <vt:lpstr>나눔스퀘어 Light</vt:lpstr>
      <vt:lpstr>맑은 고딕 Semilight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Arduino</vt:lpstr>
      <vt:lpstr>WeMos D1</vt:lpstr>
      <vt:lpstr>부품 설계도</vt:lpstr>
      <vt:lpstr>부품 설계도</vt:lpstr>
      <vt:lpstr>설계도</vt:lpstr>
      <vt:lpstr>실 하드웨어</vt:lpstr>
      <vt:lpstr>PowerPoint 프레젠테이션</vt:lpstr>
      <vt:lpstr>구조도</vt:lpstr>
      <vt:lpstr>안드로이드</vt:lpstr>
      <vt:lpstr>PowerPoint 프레젠테이션</vt:lpstr>
      <vt:lpstr>PowerPoint 프레젠테이션</vt:lpstr>
      <vt:lpstr>PowerPoint 프레젠테이션</vt:lpstr>
      <vt:lpstr> 데이터베이스</vt:lpstr>
      <vt:lpstr>PowerPoint 프레젠테이션</vt:lpstr>
      <vt:lpstr> 서버</vt:lpstr>
      <vt:lpstr>PowerPoint 프레젠테이션</vt:lpstr>
      <vt:lpstr>결과물</vt:lpstr>
      <vt:lpstr>PowerPoint 프레젠테이션</vt:lpstr>
      <vt:lpstr>도전학기제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김준석</cp:lastModifiedBy>
  <cp:revision>34</cp:revision>
  <dcterms:created xsi:type="dcterms:W3CDTF">2022-06-11T20:37:32Z</dcterms:created>
  <dcterms:modified xsi:type="dcterms:W3CDTF">2022-11-28T10:30:21Z</dcterms:modified>
  <cp:version/>
</cp:coreProperties>
</file>